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6"/>
  </p:notesMasterIdLst>
  <p:sldIdLst>
    <p:sldId id="256" r:id="rId2"/>
    <p:sldId id="311" r:id="rId3"/>
    <p:sldId id="289" r:id="rId4"/>
    <p:sldId id="291" r:id="rId5"/>
    <p:sldId id="303" r:id="rId6"/>
    <p:sldId id="301" r:id="rId7"/>
    <p:sldId id="296" r:id="rId8"/>
    <p:sldId id="299" r:id="rId9"/>
    <p:sldId id="300" r:id="rId10"/>
    <p:sldId id="304" r:id="rId11"/>
    <p:sldId id="297" r:id="rId12"/>
    <p:sldId id="288" r:id="rId13"/>
    <p:sldId id="290" r:id="rId14"/>
    <p:sldId id="306" r:id="rId15"/>
    <p:sldId id="307" r:id="rId16"/>
    <p:sldId id="308" r:id="rId17"/>
    <p:sldId id="309" r:id="rId18"/>
    <p:sldId id="280" r:id="rId19"/>
    <p:sldId id="310" r:id="rId20"/>
    <p:sldId id="305" r:id="rId21"/>
    <p:sldId id="312" r:id="rId22"/>
    <p:sldId id="313" r:id="rId23"/>
    <p:sldId id="314" r:id="rId24"/>
    <p:sldId id="317" r:id="rId25"/>
    <p:sldId id="315" r:id="rId26"/>
    <p:sldId id="318" r:id="rId27"/>
    <p:sldId id="279" r:id="rId28"/>
    <p:sldId id="277" r:id="rId29"/>
    <p:sldId id="285" r:id="rId30"/>
    <p:sldId id="319" r:id="rId31"/>
    <p:sldId id="264" r:id="rId32"/>
    <p:sldId id="266" r:id="rId33"/>
    <p:sldId id="268" r:id="rId34"/>
    <p:sldId id="267"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333D183-35F2-4DDE-9DE8-FF3FBA65BDA6}" v="2" dt="2020-11-29T23:13:26.110"/>
    <p1510:client id="{D7E71E27-BA28-4C81-BCA4-DE6FAF046FF5}" v="1167" dt="2020-11-29T21:39:32.18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7" autoAdjust="0"/>
    <p:restoredTop sz="68586" autoAdjust="0"/>
  </p:normalViewPr>
  <p:slideViewPr>
    <p:cSldViewPr snapToGrid="0">
      <p:cViewPr varScale="1">
        <p:scale>
          <a:sx n="60" d="100"/>
          <a:sy n="60" d="100"/>
        </p:scale>
        <p:origin x="1555" y="19"/>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42"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Yvette Espinoza" userId="ce5e7edaf6693d5e" providerId="LiveId" clId="{D8E09218-83B7-4622-B06C-63805B11C158}"/>
    <pc:docChg chg="custSel modSld">
      <pc:chgData name="Yvette Espinoza" userId="ce5e7edaf6693d5e" providerId="LiveId" clId="{D8E09218-83B7-4622-B06C-63805B11C158}" dt="2020-11-15T22:22:04.958" v="118" actId="20577"/>
      <pc:docMkLst>
        <pc:docMk/>
      </pc:docMkLst>
      <pc:sldChg chg="modSp mod modNotesTx">
        <pc:chgData name="Yvette Espinoza" userId="ce5e7edaf6693d5e" providerId="LiveId" clId="{D8E09218-83B7-4622-B06C-63805B11C158}" dt="2020-11-15T22:22:04.958" v="118" actId="20577"/>
        <pc:sldMkLst>
          <pc:docMk/>
          <pc:sldMk cId="2855825089" sldId="273"/>
        </pc:sldMkLst>
        <pc:spChg chg="mod">
          <ac:chgData name="Yvette Espinoza" userId="ce5e7edaf6693d5e" providerId="LiveId" clId="{D8E09218-83B7-4622-B06C-63805B11C158}" dt="2020-11-15T22:22:04.958" v="118" actId="20577"/>
          <ac:spMkLst>
            <pc:docMk/>
            <pc:sldMk cId="2855825089" sldId="273"/>
            <ac:spMk id="3" creationId="{90090656-5BEE-4BD2-A49A-2EDC85386DC4}"/>
          </ac:spMkLst>
        </pc:spChg>
      </pc:sldChg>
    </pc:docChg>
  </pc:docChgLst>
  <pc:docChgLst>
    <pc:chgData name="Yvette Espinoza" userId="ce5e7edaf6693d5e" providerId="LiveId" clId="{2333D183-35F2-4DDE-9DE8-FF3FBA65BDA6}"/>
    <pc:docChg chg="modSld">
      <pc:chgData name="Yvette Espinoza" userId="ce5e7edaf6693d5e" providerId="LiveId" clId="{2333D183-35F2-4DDE-9DE8-FF3FBA65BDA6}" dt="2020-11-29T23:13:26.110" v="1"/>
      <pc:docMkLst>
        <pc:docMk/>
      </pc:docMkLst>
      <pc:sldChg chg="delSp modTransition modAnim">
        <pc:chgData name="Yvette Espinoza" userId="ce5e7edaf6693d5e" providerId="LiveId" clId="{2333D183-35F2-4DDE-9DE8-FF3FBA65BDA6}" dt="2020-11-29T23:13:26.110" v="1"/>
        <pc:sldMkLst>
          <pc:docMk/>
          <pc:sldMk cId="3889410172" sldId="256"/>
        </pc:sldMkLst>
        <pc:picChg chg="del">
          <ac:chgData name="Yvette Espinoza" userId="ce5e7edaf6693d5e" providerId="LiveId" clId="{2333D183-35F2-4DDE-9DE8-FF3FBA65BDA6}" dt="2020-11-29T23:13:26.110" v="1"/>
          <ac:picMkLst>
            <pc:docMk/>
            <pc:sldMk cId="3889410172" sldId="256"/>
            <ac:picMk id="6" creationId="{FA7D1E26-15D1-44AA-A75F-66678F01CB27}"/>
          </ac:picMkLst>
        </pc:picChg>
      </pc:sldChg>
      <pc:sldChg chg="modTransition">
        <pc:chgData name="Yvette Espinoza" userId="ce5e7edaf6693d5e" providerId="LiveId" clId="{2333D183-35F2-4DDE-9DE8-FF3FBA65BDA6}" dt="2020-11-29T23:13:22.581" v="0"/>
        <pc:sldMkLst>
          <pc:docMk/>
          <pc:sldMk cId="690200103" sldId="264"/>
        </pc:sldMkLst>
      </pc:sldChg>
      <pc:sldChg chg="modTransition">
        <pc:chgData name="Yvette Espinoza" userId="ce5e7edaf6693d5e" providerId="LiveId" clId="{2333D183-35F2-4DDE-9DE8-FF3FBA65BDA6}" dt="2020-11-29T23:13:22.581" v="0"/>
        <pc:sldMkLst>
          <pc:docMk/>
          <pc:sldMk cId="1853809050" sldId="266"/>
        </pc:sldMkLst>
      </pc:sldChg>
      <pc:sldChg chg="modTransition">
        <pc:chgData name="Yvette Espinoza" userId="ce5e7edaf6693d5e" providerId="LiveId" clId="{2333D183-35F2-4DDE-9DE8-FF3FBA65BDA6}" dt="2020-11-29T23:13:22.581" v="0"/>
        <pc:sldMkLst>
          <pc:docMk/>
          <pc:sldMk cId="2699895028" sldId="267"/>
        </pc:sldMkLst>
      </pc:sldChg>
      <pc:sldChg chg="modTransition">
        <pc:chgData name="Yvette Espinoza" userId="ce5e7edaf6693d5e" providerId="LiveId" clId="{2333D183-35F2-4DDE-9DE8-FF3FBA65BDA6}" dt="2020-11-29T23:13:22.581" v="0"/>
        <pc:sldMkLst>
          <pc:docMk/>
          <pc:sldMk cId="1867334218" sldId="268"/>
        </pc:sldMkLst>
      </pc:sldChg>
      <pc:sldChg chg="delSp modTransition modAnim">
        <pc:chgData name="Yvette Espinoza" userId="ce5e7edaf6693d5e" providerId="LiveId" clId="{2333D183-35F2-4DDE-9DE8-FF3FBA65BDA6}" dt="2020-11-29T23:13:26.110" v="1"/>
        <pc:sldMkLst>
          <pc:docMk/>
          <pc:sldMk cId="351208999" sldId="277"/>
        </pc:sldMkLst>
        <pc:picChg chg="del">
          <ac:chgData name="Yvette Espinoza" userId="ce5e7edaf6693d5e" providerId="LiveId" clId="{2333D183-35F2-4DDE-9DE8-FF3FBA65BDA6}" dt="2020-11-29T23:13:26.110" v="1"/>
          <ac:picMkLst>
            <pc:docMk/>
            <pc:sldMk cId="351208999" sldId="277"/>
            <ac:picMk id="5" creationId="{3CF2A79A-9978-475D-A8CB-943010A64FD9}"/>
          </ac:picMkLst>
        </pc:picChg>
      </pc:sldChg>
      <pc:sldChg chg="delSp modTransition modAnim">
        <pc:chgData name="Yvette Espinoza" userId="ce5e7edaf6693d5e" providerId="LiveId" clId="{2333D183-35F2-4DDE-9DE8-FF3FBA65BDA6}" dt="2020-11-29T23:13:26.110" v="1"/>
        <pc:sldMkLst>
          <pc:docMk/>
          <pc:sldMk cId="593366976" sldId="279"/>
        </pc:sldMkLst>
        <pc:picChg chg="del">
          <ac:chgData name="Yvette Espinoza" userId="ce5e7edaf6693d5e" providerId="LiveId" clId="{2333D183-35F2-4DDE-9DE8-FF3FBA65BDA6}" dt="2020-11-29T23:13:26.110" v="1"/>
          <ac:picMkLst>
            <pc:docMk/>
            <pc:sldMk cId="593366976" sldId="279"/>
            <ac:picMk id="4" creationId="{47F407BB-FE4D-4AF9-AE36-BFB7E8BD4058}"/>
          </ac:picMkLst>
        </pc:picChg>
      </pc:sldChg>
      <pc:sldChg chg="delSp modTransition modAnim">
        <pc:chgData name="Yvette Espinoza" userId="ce5e7edaf6693d5e" providerId="LiveId" clId="{2333D183-35F2-4DDE-9DE8-FF3FBA65BDA6}" dt="2020-11-29T23:13:26.110" v="1"/>
        <pc:sldMkLst>
          <pc:docMk/>
          <pc:sldMk cId="3971315891" sldId="280"/>
        </pc:sldMkLst>
        <pc:picChg chg="del">
          <ac:chgData name="Yvette Espinoza" userId="ce5e7edaf6693d5e" providerId="LiveId" clId="{2333D183-35F2-4DDE-9DE8-FF3FBA65BDA6}" dt="2020-11-29T23:13:26.110" v="1"/>
          <ac:picMkLst>
            <pc:docMk/>
            <pc:sldMk cId="3971315891" sldId="280"/>
            <ac:picMk id="5" creationId="{328DBBBF-D904-4DD0-AD26-1AF4789D0436}"/>
          </ac:picMkLst>
        </pc:picChg>
      </pc:sldChg>
      <pc:sldChg chg="delSp modTransition modAnim">
        <pc:chgData name="Yvette Espinoza" userId="ce5e7edaf6693d5e" providerId="LiveId" clId="{2333D183-35F2-4DDE-9DE8-FF3FBA65BDA6}" dt="2020-11-29T23:13:26.110" v="1"/>
        <pc:sldMkLst>
          <pc:docMk/>
          <pc:sldMk cId="2558211408" sldId="285"/>
        </pc:sldMkLst>
        <pc:picChg chg="del">
          <ac:chgData name="Yvette Espinoza" userId="ce5e7edaf6693d5e" providerId="LiveId" clId="{2333D183-35F2-4DDE-9DE8-FF3FBA65BDA6}" dt="2020-11-29T23:13:26.110" v="1"/>
          <ac:picMkLst>
            <pc:docMk/>
            <pc:sldMk cId="2558211408" sldId="285"/>
            <ac:picMk id="6" creationId="{C89440D3-526B-4F9D-B45F-B32213512A7D}"/>
          </ac:picMkLst>
        </pc:picChg>
      </pc:sldChg>
      <pc:sldChg chg="delSp modTransition modAnim">
        <pc:chgData name="Yvette Espinoza" userId="ce5e7edaf6693d5e" providerId="LiveId" clId="{2333D183-35F2-4DDE-9DE8-FF3FBA65BDA6}" dt="2020-11-29T23:13:26.110" v="1"/>
        <pc:sldMkLst>
          <pc:docMk/>
          <pc:sldMk cId="2826065042" sldId="288"/>
        </pc:sldMkLst>
        <pc:picChg chg="del">
          <ac:chgData name="Yvette Espinoza" userId="ce5e7edaf6693d5e" providerId="LiveId" clId="{2333D183-35F2-4DDE-9DE8-FF3FBA65BDA6}" dt="2020-11-29T23:13:26.110" v="1"/>
          <ac:picMkLst>
            <pc:docMk/>
            <pc:sldMk cId="2826065042" sldId="288"/>
            <ac:picMk id="7" creationId="{0D9F5D96-FBF5-4AE7-9E14-6ADEA8FDB260}"/>
          </ac:picMkLst>
        </pc:picChg>
      </pc:sldChg>
      <pc:sldChg chg="delSp modTransition modAnim">
        <pc:chgData name="Yvette Espinoza" userId="ce5e7edaf6693d5e" providerId="LiveId" clId="{2333D183-35F2-4DDE-9DE8-FF3FBA65BDA6}" dt="2020-11-29T23:13:26.110" v="1"/>
        <pc:sldMkLst>
          <pc:docMk/>
          <pc:sldMk cId="2066618848" sldId="289"/>
        </pc:sldMkLst>
        <pc:picChg chg="del">
          <ac:chgData name="Yvette Espinoza" userId="ce5e7edaf6693d5e" providerId="LiveId" clId="{2333D183-35F2-4DDE-9DE8-FF3FBA65BDA6}" dt="2020-11-29T23:13:26.110" v="1"/>
          <ac:picMkLst>
            <pc:docMk/>
            <pc:sldMk cId="2066618848" sldId="289"/>
            <ac:picMk id="6" creationId="{FDDA4997-9C2D-4D8E-891C-CE2E4F2CCC54}"/>
          </ac:picMkLst>
        </pc:picChg>
      </pc:sldChg>
      <pc:sldChg chg="delSp modTransition modAnim">
        <pc:chgData name="Yvette Espinoza" userId="ce5e7edaf6693d5e" providerId="LiveId" clId="{2333D183-35F2-4DDE-9DE8-FF3FBA65BDA6}" dt="2020-11-29T23:13:26.110" v="1"/>
        <pc:sldMkLst>
          <pc:docMk/>
          <pc:sldMk cId="2588741905" sldId="290"/>
        </pc:sldMkLst>
        <pc:picChg chg="del">
          <ac:chgData name="Yvette Espinoza" userId="ce5e7edaf6693d5e" providerId="LiveId" clId="{2333D183-35F2-4DDE-9DE8-FF3FBA65BDA6}" dt="2020-11-29T23:13:26.110" v="1"/>
          <ac:picMkLst>
            <pc:docMk/>
            <pc:sldMk cId="2588741905" sldId="290"/>
            <ac:picMk id="7" creationId="{3E7054E3-6AD6-4165-9BE9-B34D8FE7B598}"/>
          </ac:picMkLst>
        </pc:picChg>
      </pc:sldChg>
      <pc:sldChg chg="delSp modTransition modAnim">
        <pc:chgData name="Yvette Espinoza" userId="ce5e7edaf6693d5e" providerId="LiveId" clId="{2333D183-35F2-4DDE-9DE8-FF3FBA65BDA6}" dt="2020-11-29T23:13:26.110" v="1"/>
        <pc:sldMkLst>
          <pc:docMk/>
          <pc:sldMk cId="275747347" sldId="291"/>
        </pc:sldMkLst>
        <pc:picChg chg="del">
          <ac:chgData name="Yvette Espinoza" userId="ce5e7edaf6693d5e" providerId="LiveId" clId="{2333D183-35F2-4DDE-9DE8-FF3FBA65BDA6}" dt="2020-11-29T23:13:26.110" v="1"/>
          <ac:picMkLst>
            <pc:docMk/>
            <pc:sldMk cId="275747347" sldId="291"/>
            <ac:picMk id="6" creationId="{77C436E3-5868-4674-A0FA-8810F34147DA}"/>
          </ac:picMkLst>
        </pc:picChg>
      </pc:sldChg>
      <pc:sldChg chg="delSp modTransition modAnim">
        <pc:chgData name="Yvette Espinoza" userId="ce5e7edaf6693d5e" providerId="LiveId" clId="{2333D183-35F2-4DDE-9DE8-FF3FBA65BDA6}" dt="2020-11-29T23:13:26.110" v="1"/>
        <pc:sldMkLst>
          <pc:docMk/>
          <pc:sldMk cId="1807393350" sldId="296"/>
        </pc:sldMkLst>
        <pc:picChg chg="del">
          <ac:chgData name="Yvette Espinoza" userId="ce5e7edaf6693d5e" providerId="LiveId" clId="{2333D183-35F2-4DDE-9DE8-FF3FBA65BDA6}" dt="2020-11-29T23:13:26.110" v="1"/>
          <ac:picMkLst>
            <pc:docMk/>
            <pc:sldMk cId="1807393350" sldId="296"/>
            <ac:picMk id="10" creationId="{5769E781-BE5B-4758-A6D0-543DEA08C13A}"/>
          </ac:picMkLst>
        </pc:picChg>
      </pc:sldChg>
      <pc:sldChg chg="delSp modTransition modAnim">
        <pc:chgData name="Yvette Espinoza" userId="ce5e7edaf6693d5e" providerId="LiveId" clId="{2333D183-35F2-4DDE-9DE8-FF3FBA65BDA6}" dt="2020-11-29T23:13:26.110" v="1"/>
        <pc:sldMkLst>
          <pc:docMk/>
          <pc:sldMk cId="2317186340" sldId="297"/>
        </pc:sldMkLst>
        <pc:picChg chg="del">
          <ac:chgData name="Yvette Espinoza" userId="ce5e7edaf6693d5e" providerId="LiveId" clId="{2333D183-35F2-4DDE-9DE8-FF3FBA65BDA6}" dt="2020-11-29T23:13:26.110" v="1"/>
          <ac:picMkLst>
            <pc:docMk/>
            <pc:sldMk cId="2317186340" sldId="297"/>
            <ac:picMk id="8" creationId="{41F51BA5-CE56-4F4D-A947-272EFF4D296E}"/>
          </ac:picMkLst>
        </pc:picChg>
      </pc:sldChg>
      <pc:sldChg chg="delSp modTransition modAnim">
        <pc:chgData name="Yvette Espinoza" userId="ce5e7edaf6693d5e" providerId="LiveId" clId="{2333D183-35F2-4DDE-9DE8-FF3FBA65BDA6}" dt="2020-11-29T23:13:26.110" v="1"/>
        <pc:sldMkLst>
          <pc:docMk/>
          <pc:sldMk cId="563452754" sldId="299"/>
        </pc:sldMkLst>
        <pc:picChg chg="del">
          <ac:chgData name="Yvette Espinoza" userId="ce5e7edaf6693d5e" providerId="LiveId" clId="{2333D183-35F2-4DDE-9DE8-FF3FBA65BDA6}" dt="2020-11-29T23:13:26.110" v="1"/>
          <ac:picMkLst>
            <pc:docMk/>
            <pc:sldMk cId="563452754" sldId="299"/>
            <ac:picMk id="11" creationId="{AB4924A0-D074-4B50-B59B-B0BB3E219EE4}"/>
          </ac:picMkLst>
        </pc:picChg>
      </pc:sldChg>
      <pc:sldChg chg="delSp modTransition modAnim">
        <pc:chgData name="Yvette Espinoza" userId="ce5e7edaf6693d5e" providerId="LiveId" clId="{2333D183-35F2-4DDE-9DE8-FF3FBA65BDA6}" dt="2020-11-29T23:13:26.110" v="1"/>
        <pc:sldMkLst>
          <pc:docMk/>
          <pc:sldMk cId="1506950899" sldId="300"/>
        </pc:sldMkLst>
        <pc:picChg chg="del">
          <ac:chgData name="Yvette Espinoza" userId="ce5e7edaf6693d5e" providerId="LiveId" clId="{2333D183-35F2-4DDE-9DE8-FF3FBA65BDA6}" dt="2020-11-29T23:13:26.110" v="1"/>
          <ac:picMkLst>
            <pc:docMk/>
            <pc:sldMk cId="1506950899" sldId="300"/>
            <ac:picMk id="8" creationId="{7A9BC9A0-32D7-41DC-AA29-DBF8DBA31280}"/>
          </ac:picMkLst>
        </pc:picChg>
      </pc:sldChg>
      <pc:sldChg chg="delSp modTransition modAnim">
        <pc:chgData name="Yvette Espinoza" userId="ce5e7edaf6693d5e" providerId="LiveId" clId="{2333D183-35F2-4DDE-9DE8-FF3FBA65BDA6}" dt="2020-11-29T23:13:26.110" v="1"/>
        <pc:sldMkLst>
          <pc:docMk/>
          <pc:sldMk cId="2930240724" sldId="301"/>
        </pc:sldMkLst>
        <pc:picChg chg="del">
          <ac:chgData name="Yvette Espinoza" userId="ce5e7edaf6693d5e" providerId="LiveId" clId="{2333D183-35F2-4DDE-9DE8-FF3FBA65BDA6}" dt="2020-11-29T23:13:26.110" v="1"/>
          <ac:picMkLst>
            <pc:docMk/>
            <pc:sldMk cId="2930240724" sldId="301"/>
            <ac:picMk id="6" creationId="{13EC0B44-6BCF-4529-9944-4701A9B9413E}"/>
          </ac:picMkLst>
        </pc:picChg>
      </pc:sldChg>
      <pc:sldChg chg="delSp modTransition modAnim">
        <pc:chgData name="Yvette Espinoza" userId="ce5e7edaf6693d5e" providerId="LiveId" clId="{2333D183-35F2-4DDE-9DE8-FF3FBA65BDA6}" dt="2020-11-29T23:13:26.110" v="1"/>
        <pc:sldMkLst>
          <pc:docMk/>
          <pc:sldMk cId="3230642750" sldId="303"/>
        </pc:sldMkLst>
        <pc:picChg chg="del">
          <ac:chgData name="Yvette Espinoza" userId="ce5e7edaf6693d5e" providerId="LiveId" clId="{2333D183-35F2-4DDE-9DE8-FF3FBA65BDA6}" dt="2020-11-29T23:13:26.110" v="1"/>
          <ac:picMkLst>
            <pc:docMk/>
            <pc:sldMk cId="3230642750" sldId="303"/>
            <ac:picMk id="7" creationId="{4D0BFF60-8E46-420A-8A6A-86672F150B22}"/>
          </ac:picMkLst>
        </pc:picChg>
      </pc:sldChg>
      <pc:sldChg chg="delSp modTransition modAnim">
        <pc:chgData name="Yvette Espinoza" userId="ce5e7edaf6693d5e" providerId="LiveId" clId="{2333D183-35F2-4DDE-9DE8-FF3FBA65BDA6}" dt="2020-11-29T23:13:26.110" v="1"/>
        <pc:sldMkLst>
          <pc:docMk/>
          <pc:sldMk cId="2213893008" sldId="304"/>
        </pc:sldMkLst>
        <pc:picChg chg="del">
          <ac:chgData name="Yvette Espinoza" userId="ce5e7edaf6693d5e" providerId="LiveId" clId="{2333D183-35F2-4DDE-9DE8-FF3FBA65BDA6}" dt="2020-11-29T23:13:26.110" v="1"/>
          <ac:picMkLst>
            <pc:docMk/>
            <pc:sldMk cId="2213893008" sldId="304"/>
            <ac:picMk id="8" creationId="{3321516C-5507-4C51-91F9-A2B296592062}"/>
          </ac:picMkLst>
        </pc:picChg>
      </pc:sldChg>
      <pc:sldChg chg="delSp modTransition modAnim">
        <pc:chgData name="Yvette Espinoza" userId="ce5e7edaf6693d5e" providerId="LiveId" clId="{2333D183-35F2-4DDE-9DE8-FF3FBA65BDA6}" dt="2020-11-29T23:13:26.110" v="1"/>
        <pc:sldMkLst>
          <pc:docMk/>
          <pc:sldMk cId="2310795082" sldId="305"/>
        </pc:sldMkLst>
        <pc:picChg chg="del">
          <ac:chgData name="Yvette Espinoza" userId="ce5e7edaf6693d5e" providerId="LiveId" clId="{2333D183-35F2-4DDE-9DE8-FF3FBA65BDA6}" dt="2020-11-29T23:13:26.110" v="1"/>
          <ac:picMkLst>
            <pc:docMk/>
            <pc:sldMk cId="2310795082" sldId="305"/>
            <ac:picMk id="27" creationId="{D53C241E-A446-4A9E-ABB5-68A06B151454}"/>
          </ac:picMkLst>
        </pc:picChg>
      </pc:sldChg>
      <pc:sldChg chg="delSp modTransition modAnim">
        <pc:chgData name="Yvette Espinoza" userId="ce5e7edaf6693d5e" providerId="LiveId" clId="{2333D183-35F2-4DDE-9DE8-FF3FBA65BDA6}" dt="2020-11-29T23:13:26.110" v="1"/>
        <pc:sldMkLst>
          <pc:docMk/>
          <pc:sldMk cId="2071641842" sldId="306"/>
        </pc:sldMkLst>
        <pc:picChg chg="del">
          <ac:chgData name="Yvette Espinoza" userId="ce5e7edaf6693d5e" providerId="LiveId" clId="{2333D183-35F2-4DDE-9DE8-FF3FBA65BDA6}" dt="2020-11-29T23:13:26.110" v="1"/>
          <ac:picMkLst>
            <pc:docMk/>
            <pc:sldMk cId="2071641842" sldId="306"/>
            <ac:picMk id="18" creationId="{A3940D9A-5144-4830-8210-A8808E97EC61}"/>
          </ac:picMkLst>
        </pc:picChg>
      </pc:sldChg>
      <pc:sldChg chg="delSp modTransition modAnim">
        <pc:chgData name="Yvette Espinoza" userId="ce5e7edaf6693d5e" providerId="LiveId" clId="{2333D183-35F2-4DDE-9DE8-FF3FBA65BDA6}" dt="2020-11-29T23:13:26.110" v="1"/>
        <pc:sldMkLst>
          <pc:docMk/>
          <pc:sldMk cId="2748230800" sldId="307"/>
        </pc:sldMkLst>
        <pc:picChg chg="del">
          <ac:chgData name="Yvette Espinoza" userId="ce5e7edaf6693d5e" providerId="LiveId" clId="{2333D183-35F2-4DDE-9DE8-FF3FBA65BDA6}" dt="2020-11-29T23:13:26.110" v="1"/>
          <ac:picMkLst>
            <pc:docMk/>
            <pc:sldMk cId="2748230800" sldId="307"/>
            <ac:picMk id="8" creationId="{C6BAEEA3-686B-4A65-B25A-39EC7B7633DC}"/>
          </ac:picMkLst>
        </pc:picChg>
      </pc:sldChg>
      <pc:sldChg chg="delSp modTransition modAnim">
        <pc:chgData name="Yvette Espinoza" userId="ce5e7edaf6693d5e" providerId="LiveId" clId="{2333D183-35F2-4DDE-9DE8-FF3FBA65BDA6}" dt="2020-11-29T23:13:26.110" v="1"/>
        <pc:sldMkLst>
          <pc:docMk/>
          <pc:sldMk cId="4177787902" sldId="308"/>
        </pc:sldMkLst>
        <pc:picChg chg="del">
          <ac:chgData name="Yvette Espinoza" userId="ce5e7edaf6693d5e" providerId="LiveId" clId="{2333D183-35F2-4DDE-9DE8-FF3FBA65BDA6}" dt="2020-11-29T23:13:26.110" v="1"/>
          <ac:picMkLst>
            <pc:docMk/>
            <pc:sldMk cId="4177787902" sldId="308"/>
            <ac:picMk id="9" creationId="{0DEED312-C1D1-4BE6-9797-F1BBC3F88BA5}"/>
          </ac:picMkLst>
        </pc:picChg>
      </pc:sldChg>
      <pc:sldChg chg="delSp modTransition modAnim">
        <pc:chgData name="Yvette Espinoza" userId="ce5e7edaf6693d5e" providerId="LiveId" clId="{2333D183-35F2-4DDE-9DE8-FF3FBA65BDA6}" dt="2020-11-29T23:13:26.110" v="1"/>
        <pc:sldMkLst>
          <pc:docMk/>
          <pc:sldMk cId="291114032" sldId="309"/>
        </pc:sldMkLst>
        <pc:picChg chg="del">
          <ac:chgData name="Yvette Espinoza" userId="ce5e7edaf6693d5e" providerId="LiveId" clId="{2333D183-35F2-4DDE-9DE8-FF3FBA65BDA6}" dt="2020-11-29T23:13:26.110" v="1"/>
          <ac:picMkLst>
            <pc:docMk/>
            <pc:sldMk cId="291114032" sldId="309"/>
            <ac:picMk id="19" creationId="{9530B0CD-C022-4449-BAF6-45E82C62E84F}"/>
          </ac:picMkLst>
        </pc:picChg>
      </pc:sldChg>
      <pc:sldChg chg="delSp modTransition modAnim">
        <pc:chgData name="Yvette Espinoza" userId="ce5e7edaf6693d5e" providerId="LiveId" clId="{2333D183-35F2-4DDE-9DE8-FF3FBA65BDA6}" dt="2020-11-29T23:13:26.110" v="1"/>
        <pc:sldMkLst>
          <pc:docMk/>
          <pc:sldMk cId="1452382103" sldId="310"/>
        </pc:sldMkLst>
        <pc:picChg chg="del">
          <ac:chgData name="Yvette Espinoza" userId="ce5e7edaf6693d5e" providerId="LiveId" clId="{2333D183-35F2-4DDE-9DE8-FF3FBA65BDA6}" dt="2020-11-29T23:13:26.110" v="1"/>
          <ac:picMkLst>
            <pc:docMk/>
            <pc:sldMk cId="1452382103" sldId="310"/>
            <ac:picMk id="6" creationId="{B7980FC2-E56E-4FE9-894B-C363C6053DCA}"/>
          </ac:picMkLst>
        </pc:picChg>
      </pc:sldChg>
      <pc:sldChg chg="delSp modTransition modAnim">
        <pc:chgData name="Yvette Espinoza" userId="ce5e7edaf6693d5e" providerId="LiveId" clId="{2333D183-35F2-4DDE-9DE8-FF3FBA65BDA6}" dt="2020-11-29T23:13:26.110" v="1"/>
        <pc:sldMkLst>
          <pc:docMk/>
          <pc:sldMk cId="3795810916" sldId="311"/>
        </pc:sldMkLst>
        <pc:picChg chg="del">
          <ac:chgData name="Yvette Espinoza" userId="ce5e7edaf6693d5e" providerId="LiveId" clId="{2333D183-35F2-4DDE-9DE8-FF3FBA65BDA6}" dt="2020-11-29T23:13:26.110" v="1"/>
          <ac:picMkLst>
            <pc:docMk/>
            <pc:sldMk cId="3795810916" sldId="311"/>
            <ac:picMk id="12" creationId="{0A61F3AE-E8FC-403D-AEBF-ED2826E9739E}"/>
          </ac:picMkLst>
        </pc:picChg>
      </pc:sldChg>
      <pc:sldChg chg="delSp modTransition modAnim">
        <pc:chgData name="Yvette Espinoza" userId="ce5e7edaf6693d5e" providerId="LiveId" clId="{2333D183-35F2-4DDE-9DE8-FF3FBA65BDA6}" dt="2020-11-29T23:13:26.110" v="1"/>
        <pc:sldMkLst>
          <pc:docMk/>
          <pc:sldMk cId="2866609973" sldId="312"/>
        </pc:sldMkLst>
        <pc:picChg chg="del">
          <ac:chgData name="Yvette Espinoza" userId="ce5e7edaf6693d5e" providerId="LiveId" clId="{2333D183-35F2-4DDE-9DE8-FF3FBA65BDA6}" dt="2020-11-29T23:13:26.110" v="1"/>
          <ac:picMkLst>
            <pc:docMk/>
            <pc:sldMk cId="2866609973" sldId="312"/>
            <ac:picMk id="3" creationId="{7CDD740A-4881-47A1-8D90-1976035551BC}"/>
          </ac:picMkLst>
        </pc:picChg>
      </pc:sldChg>
      <pc:sldChg chg="delSp modTransition modAnim">
        <pc:chgData name="Yvette Espinoza" userId="ce5e7edaf6693d5e" providerId="LiveId" clId="{2333D183-35F2-4DDE-9DE8-FF3FBA65BDA6}" dt="2020-11-29T23:13:26.110" v="1"/>
        <pc:sldMkLst>
          <pc:docMk/>
          <pc:sldMk cId="2639868199" sldId="313"/>
        </pc:sldMkLst>
        <pc:picChg chg="del">
          <ac:chgData name="Yvette Espinoza" userId="ce5e7edaf6693d5e" providerId="LiveId" clId="{2333D183-35F2-4DDE-9DE8-FF3FBA65BDA6}" dt="2020-11-29T23:13:26.110" v="1"/>
          <ac:picMkLst>
            <pc:docMk/>
            <pc:sldMk cId="2639868199" sldId="313"/>
            <ac:picMk id="3" creationId="{B04729D0-B57F-44FD-A2C1-273EC6E2D4C8}"/>
          </ac:picMkLst>
        </pc:picChg>
      </pc:sldChg>
      <pc:sldChg chg="delSp modTransition modAnim">
        <pc:chgData name="Yvette Espinoza" userId="ce5e7edaf6693d5e" providerId="LiveId" clId="{2333D183-35F2-4DDE-9DE8-FF3FBA65BDA6}" dt="2020-11-29T23:13:26.110" v="1"/>
        <pc:sldMkLst>
          <pc:docMk/>
          <pc:sldMk cId="2013572985" sldId="314"/>
        </pc:sldMkLst>
        <pc:picChg chg="del">
          <ac:chgData name="Yvette Espinoza" userId="ce5e7edaf6693d5e" providerId="LiveId" clId="{2333D183-35F2-4DDE-9DE8-FF3FBA65BDA6}" dt="2020-11-29T23:13:26.110" v="1"/>
          <ac:picMkLst>
            <pc:docMk/>
            <pc:sldMk cId="2013572985" sldId="314"/>
            <ac:picMk id="3" creationId="{525C43AD-DD7C-488A-A160-9C06016C0729}"/>
          </ac:picMkLst>
        </pc:picChg>
      </pc:sldChg>
      <pc:sldChg chg="delSp modTransition modAnim">
        <pc:chgData name="Yvette Espinoza" userId="ce5e7edaf6693d5e" providerId="LiveId" clId="{2333D183-35F2-4DDE-9DE8-FF3FBA65BDA6}" dt="2020-11-29T23:13:26.110" v="1"/>
        <pc:sldMkLst>
          <pc:docMk/>
          <pc:sldMk cId="1423474355" sldId="315"/>
        </pc:sldMkLst>
        <pc:picChg chg="del">
          <ac:chgData name="Yvette Espinoza" userId="ce5e7edaf6693d5e" providerId="LiveId" clId="{2333D183-35F2-4DDE-9DE8-FF3FBA65BDA6}" dt="2020-11-29T23:13:26.110" v="1"/>
          <ac:picMkLst>
            <pc:docMk/>
            <pc:sldMk cId="1423474355" sldId="315"/>
            <ac:picMk id="4" creationId="{946A8CAC-FD76-4020-B78D-793E5F87F93E}"/>
          </ac:picMkLst>
        </pc:picChg>
      </pc:sldChg>
      <pc:sldChg chg="delSp modTransition modAnim">
        <pc:chgData name="Yvette Espinoza" userId="ce5e7edaf6693d5e" providerId="LiveId" clId="{2333D183-35F2-4DDE-9DE8-FF3FBA65BDA6}" dt="2020-11-29T23:13:26.110" v="1"/>
        <pc:sldMkLst>
          <pc:docMk/>
          <pc:sldMk cId="2082654192" sldId="317"/>
        </pc:sldMkLst>
        <pc:picChg chg="del">
          <ac:chgData name="Yvette Espinoza" userId="ce5e7edaf6693d5e" providerId="LiveId" clId="{2333D183-35F2-4DDE-9DE8-FF3FBA65BDA6}" dt="2020-11-29T23:13:26.110" v="1"/>
          <ac:picMkLst>
            <pc:docMk/>
            <pc:sldMk cId="2082654192" sldId="317"/>
            <ac:picMk id="3" creationId="{73ED14FA-5B4D-4A8E-BDB2-7014ADCC16A1}"/>
          </ac:picMkLst>
        </pc:picChg>
      </pc:sldChg>
      <pc:sldChg chg="delSp modTransition modAnim">
        <pc:chgData name="Yvette Espinoza" userId="ce5e7edaf6693d5e" providerId="LiveId" clId="{2333D183-35F2-4DDE-9DE8-FF3FBA65BDA6}" dt="2020-11-29T23:13:26.110" v="1"/>
        <pc:sldMkLst>
          <pc:docMk/>
          <pc:sldMk cId="3276234726" sldId="318"/>
        </pc:sldMkLst>
        <pc:picChg chg="del">
          <ac:chgData name="Yvette Espinoza" userId="ce5e7edaf6693d5e" providerId="LiveId" clId="{2333D183-35F2-4DDE-9DE8-FF3FBA65BDA6}" dt="2020-11-29T23:13:26.110" v="1"/>
          <ac:picMkLst>
            <pc:docMk/>
            <pc:sldMk cId="3276234726" sldId="318"/>
            <ac:picMk id="19" creationId="{1DD03504-54F9-42BB-9C4D-17C32044F322}"/>
          </ac:picMkLst>
        </pc:picChg>
      </pc:sldChg>
      <pc:sldChg chg="delSp modTransition modAnim">
        <pc:chgData name="Yvette Espinoza" userId="ce5e7edaf6693d5e" providerId="LiveId" clId="{2333D183-35F2-4DDE-9DE8-FF3FBA65BDA6}" dt="2020-11-29T23:13:26.110" v="1"/>
        <pc:sldMkLst>
          <pc:docMk/>
          <pc:sldMk cId="3894270213" sldId="319"/>
        </pc:sldMkLst>
        <pc:picChg chg="del">
          <ac:chgData name="Yvette Espinoza" userId="ce5e7edaf6693d5e" providerId="LiveId" clId="{2333D183-35F2-4DDE-9DE8-FF3FBA65BDA6}" dt="2020-11-29T23:13:26.110" v="1"/>
          <ac:picMkLst>
            <pc:docMk/>
            <pc:sldMk cId="3894270213" sldId="319"/>
            <ac:picMk id="6" creationId="{9AA1F09C-3522-48DE-B583-75368316A895}"/>
          </ac:picMkLst>
        </pc:picChg>
      </pc:sldChg>
    </pc:docChg>
  </pc:docChgLst>
  <pc:docChgLst>
    <pc:chgData name="Yvette Espinoza" userId="ce5e7edaf6693d5e" providerId="LiveId" clId="{056B3BC7-5959-4C50-ADA3-CAFC904A9D27}"/>
    <pc:docChg chg="undo custSel addSld delSld modSld sldOrd">
      <pc:chgData name="Yvette Espinoza" userId="ce5e7edaf6693d5e" providerId="LiveId" clId="{056B3BC7-5959-4C50-ADA3-CAFC904A9D27}" dt="2020-11-10T11:53:19.864" v="6816" actId="1076"/>
      <pc:docMkLst>
        <pc:docMk/>
      </pc:docMkLst>
      <pc:sldChg chg="modSp mod setBg">
        <pc:chgData name="Yvette Espinoza" userId="ce5e7edaf6693d5e" providerId="LiveId" clId="{056B3BC7-5959-4C50-ADA3-CAFC904A9D27}" dt="2020-10-31T21:29:00.514" v="2526"/>
        <pc:sldMkLst>
          <pc:docMk/>
          <pc:sldMk cId="3136053295" sldId="257"/>
        </pc:sldMkLst>
        <pc:spChg chg="mod">
          <ac:chgData name="Yvette Espinoza" userId="ce5e7edaf6693d5e" providerId="LiveId" clId="{056B3BC7-5959-4C50-ADA3-CAFC904A9D27}" dt="2020-10-30T02:51:34.963" v="185" actId="20577"/>
          <ac:spMkLst>
            <pc:docMk/>
            <pc:sldMk cId="3136053295" sldId="257"/>
            <ac:spMk id="2" creationId="{6286AB68-B618-462F-A27C-72DBABE71A75}"/>
          </ac:spMkLst>
        </pc:spChg>
        <pc:spChg chg="mod">
          <ac:chgData name="Yvette Espinoza" userId="ce5e7edaf6693d5e" providerId="LiveId" clId="{056B3BC7-5959-4C50-ADA3-CAFC904A9D27}" dt="2020-10-30T03:31:47.382" v="1142" actId="15"/>
          <ac:spMkLst>
            <pc:docMk/>
            <pc:sldMk cId="3136053295" sldId="257"/>
            <ac:spMk id="3" creationId="{88585437-4961-4F23-8252-F7A15171F4A8}"/>
          </ac:spMkLst>
        </pc:spChg>
      </pc:sldChg>
      <pc:sldChg chg="modSp new mod setBg">
        <pc:chgData name="Yvette Espinoza" userId="ce5e7edaf6693d5e" providerId="LiveId" clId="{056B3BC7-5959-4C50-ADA3-CAFC904A9D27}" dt="2020-10-31T21:29:10.179" v="2528"/>
        <pc:sldMkLst>
          <pc:docMk/>
          <pc:sldMk cId="2970531824" sldId="258"/>
        </pc:sldMkLst>
        <pc:spChg chg="mod">
          <ac:chgData name="Yvette Espinoza" userId="ce5e7edaf6693d5e" providerId="LiveId" clId="{056B3BC7-5959-4C50-ADA3-CAFC904A9D27}" dt="2020-10-30T02:52:13.252" v="228" actId="20577"/>
          <ac:spMkLst>
            <pc:docMk/>
            <pc:sldMk cId="2970531824" sldId="258"/>
            <ac:spMk id="2" creationId="{4E5F046B-5F9D-4807-9FEC-254D96CA8253}"/>
          </ac:spMkLst>
        </pc:spChg>
        <pc:spChg chg="mod">
          <ac:chgData name="Yvette Espinoza" userId="ce5e7edaf6693d5e" providerId="LiveId" clId="{056B3BC7-5959-4C50-ADA3-CAFC904A9D27}" dt="2020-10-31T01:28:18.026" v="2182" actId="20577"/>
          <ac:spMkLst>
            <pc:docMk/>
            <pc:sldMk cId="2970531824" sldId="258"/>
            <ac:spMk id="3" creationId="{24C0F8AD-18D1-487D-ACF4-6D02B7EB4D59}"/>
          </ac:spMkLst>
        </pc:spChg>
      </pc:sldChg>
      <pc:sldChg chg="modSp new mod">
        <pc:chgData name="Yvette Espinoza" userId="ce5e7edaf6693d5e" providerId="LiveId" clId="{056B3BC7-5959-4C50-ADA3-CAFC904A9D27}" dt="2020-11-06T04:03:10.590" v="5111" actId="20577"/>
        <pc:sldMkLst>
          <pc:docMk/>
          <pc:sldMk cId="2015049503" sldId="259"/>
        </pc:sldMkLst>
        <pc:spChg chg="mod">
          <ac:chgData name="Yvette Espinoza" userId="ce5e7edaf6693d5e" providerId="LiveId" clId="{056B3BC7-5959-4C50-ADA3-CAFC904A9D27}" dt="2020-11-06T04:03:10.590" v="5111" actId="20577"/>
          <ac:spMkLst>
            <pc:docMk/>
            <pc:sldMk cId="2015049503" sldId="259"/>
            <ac:spMk id="2" creationId="{C2608ABF-F57C-4AC6-AA28-7D26DACF5E91}"/>
          </ac:spMkLst>
        </pc:spChg>
        <pc:spChg chg="mod">
          <ac:chgData name="Yvette Espinoza" userId="ce5e7edaf6693d5e" providerId="LiveId" clId="{056B3BC7-5959-4C50-ADA3-CAFC904A9D27}" dt="2020-10-31T00:54:07.147" v="1440" actId="20577"/>
          <ac:spMkLst>
            <pc:docMk/>
            <pc:sldMk cId="2015049503" sldId="259"/>
            <ac:spMk id="3" creationId="{75535FE5-0D47-47C4-BF01-366A49E52EB0}"/>
          </ac:spMkLst>
        </pc:spChg>
      </pc:sldChg>
      <pc:sldChg chg="modSp new mod">
        <pc:chgData name="Yvette Espinoza" userId="ce5e7edaf6693d5e" providerId="LiveId" clId="{056B3BC7-5959-4C50-ADA3-CAFC904A9D27}" dt="2020-11-01T16:59:28.492" v="4390" actId="20577"/>
        <pc:sldMkLst>
          <pc:docMk/>
          <pc:sldMk cId="2610138409" sldId="260"/>
        </pc:sldMkLst>
        <pc:spChg chg="mod">
          <ac:chgData name="Yvette Espinoza" userId="ce5e7edaf6693d5e" providerId="LiveId" clId="{056B3BC7-5959-4C50-ADA3-CAFC904A9D27}" dt="2020-10-31T21:30:07.338" v="2547" actId="20577"/>
          <ac:spMkLst>
            <pc:docMk/>
            <pc:sldMk cId="2610138409" sldId="260"/>
            <ac:spMk id="2" creationId="{3B7F156D-240A-4D21-AB76-B0E857B1760C}"/>
          </ac:spMkLst>
        </pc:spChg>
        <pc:spChg chg="mod">
          <ac:chgData name="Yvette Espinoza" userId="ce5e7edaf6693d5e" providerId="LiveId" clId="{056B3BC7-5959-4C50-ADA3-CAFC904A9D27}" dt="2020-11-01T16:59:28.492" v="4390" actId="20577"/>
          <ac:spMkLst>
            <pc:docMk/>
            <pc:sldMk cId="2610138409" sldId="260"/>
            <ac:spMk id="3" creationId="{5E4B36BD-F62E-411B-A5B5-CEE3B4A76B12}"/>
          </ac:spMkLst>
        </pc:spChg>
      </pc:sldChg>
      <pc:sldChg chg="addSp delSp modSp new del mod modClrScheme chgLayout">
        <pc:chgData name="Yvette Espinoza" userId="ce5e7edaf6693d5e" providerId="LiveId" clId="{056B3BC7-5959-4C50-ADA3-CAFC904A9D27}" dt="2020-11-01T17:39:53.194" v="4931" actId="2696"/>
        <pc:sldMkLst>
          <pc:docMk/>
          <pc:sldMk cId="852027259" sldId="261"/>
        </pc:sldMkLst>
        <pc:spChg chg="mod ord">
          <ac:chgData name="Yvette Espinoza" userId="ce5e7edaf6693d5e" providerId="LiveId" clId="{056B3BC7-5959-4C50-ADA3-CAFC904A9D27}" dt="2020-10-30T03:09:56.257" v="524" actId="700"/>
          <ac:spMkLst>
            <pc:docMk/>
            <pc:sldMk cId="852027259" sldId="261"/>
            <ac:spMk id="2" creationId="{BA0DB336-79A7-43CE-8357-14B839B9A321}"/>
          </ac:spMkLst>
        </pc:spChg>
        <pc:spChg chg="del mod ord">
          <ac:chgData name="Yvette Espinoza" userId="ce5e7edaf6693d5e" providerId="LiveId" clId="{056B3BC7-5959-4C50-ADA3-CAFC904A9D27}" dt="2020-10-30T03:09:56.257" v="524" actId="700"/>
          <ac:spMkLst>
            <pc:docMk/>
            <pc:sldMk cId="852027259" sldId="261"/>
            <ac:spMk id="3" creationId="{576349C3-5005-422A-A3A9-21969432D470}"/>
          </ac:spMkLst>
        </pc:spChg>
        <pc:spChg chg="del">
          <ac:chgData name="Yvette Espinoza" userId="ce5e7edaf6693d5e" providerId="LiveId" clId="{056B3BC7-5959-4C50-ADA3-CAFC904A9D27}" dt="2020-10-30T03:09:56.257" v="524" actId="700"/>
          <ac:spMkLst>
            <pc:docMk/>
            <pc:sldMk cId="852027259" sldId="261"/>
            <ac:spMk id="4" creationId="{21F67ED0-E3E9-4452-B844-F73C11A4EA67}"/>
          </ac:spMkLst>
        </pc:spChg>
        <pc:spChg chg="add mod ord">
          <ac:chgData name="Yvette Espinoza" userId="ce5e7edaf6693d5e" providerId="LiveId" clId="{056B3BC7-5959-4C50-ADA3-CAFC904A9D27}" dt="2020-10-30T03:09:59.992" v="538" actId="20577"/>
          <ac:spMkLst>
            <pc:docMk/>
            <pc:sldMk cId="852027259" sldId="261"/>
            <ac:spMk id="5" creationId="{2B6CB6F1-6EC0-401F-8CE8-698A30AD97BA}"/>
          </ac:spMkLst>
        </pc:spChg>
      </pc:sldChg>
      <pc:sldChg chg="modSp new mod ord">
        <pc:chgData name="Yvette Espinoza" userId="ce5e7edaf6693d5e" providerId="LiveId" clId="{056B3BC7-5959-4C50-ADA3-CAFC904A9D27}" dt="2020-11-01T17:39:58.273" v="4933"/>
        <pc:sldMkLst>
          <pc:docMk/>
          <pc:sldMk cId="3929737293" sldId="262"/>
        </pc:sldMkLst>
        <pc:spChg chg="mod">
          <ac:chgData name="Yvette Espinoza" userId="ce5e7edaf6693d5e" providerId="LiveId" clId="{056B3BC7-5959-4C50-ADA3-CAFC904A9D27}" dt="2020-10-30T03:08:35.815" v="474" actId="20577"/>
          <ac:spMkLst>
            <pc:docMk/>
            <pc:sldMk cId="3929737293" sldId="262"/>
            <ac:spMk id="2" creationId="{769411AF-1296-4E71-B91B-045486D6355C}"/>
          </ac:spMkLst>
        </pc:spChg>
        <pc:spChg chg="mod">
          <ac:chgData name="Yvette Espinoza" userId="ce5e7edaf6693d5e" providerId="LiveId" clId="{056B3BC7-5959-4C50-ADA3-CAFC904A9D27}" dt="2020-10-30T03:08:31.294" v="471" actId="20577"/>
          <ac:spMkLst>
            <pc:docMk/>
            <pc:sldMk cId="3929737293" sldId="262"/>
            <ac:spMk id="3" creationId="{64703257-C120-4FAA-88AA-8C54DCAF6898}"/>
          </ac:spMkLst>
        </pc:spChg>
        <pc:spChg chg="mod">
          <ac:chgData name="Yvette Espinoza" userId="ce5e7edaf6693d5e" providerId="LiveId" clId="{056B3BC7-5959-4C50-ADA3-CAFC904A9D27}" dt="2020-10-30T03:08:46.973" v="511" actId="20577"/>
          <ac:spMkLst>
            <pc:docMk/>
            <pc:sldMk cId="3929737293" sldId="262"/>
            <ac:spMk id="5" creationId="{018CD4A6-0469-4EFC-A422-3B2A7E4C5999}"/>
          </ac:spMkLst>
        </pc:spChg>
      </pc:sldChg>
      <pc:sldChg chg="new del">
        <pc:chgData name="Yvette Espinoza" userId="ce5e7edaf6693d5e" providerId="LiveId" clId="{056B3BC7-5959-4C50-ADA3-CAFC904A9D27}" dt="2020-11-06T04:02:07.341" v="5048" actId="2696"/>
        <pc:sldMkLst>
          <pc:docMk/>
          <pc:sldMk cId="1307302015" sldId="263"/>
        </pc:sldMkLst>
      </pc:sldChg>
      <pc:sldChg chg="modSp new mod">
        <pc:chgData name="Yvette Espinoza" userId="ce5e7edaf6693d5e" providerId="LiveId" clId="{056B3BC7-5959-4C50-ADA3-CAFC904A9D27}" dt="2020-11-06T05:09:02.371" v="5361" actId="20577"/>
        <pc:sldMkLst>
          <pc:docMk/>
          <pc:sldMk cId="690200103" sldId="264"/>
        </pc:sldMkLst>
        <pc:spChg chg="mod">
          <ac:chgData name="Yvette Espinoza" userId="ce5e7edaf6693d5e" providerId="LiveId" clId="{056B3BC7-5959-4C50-ADA3-CAFC904A9D27}" dt="2020-10-30T03:38:06.087" v="1171" actId="20577"/>
          <ac:spMkLst>
            <pc:docMk/>
            <pc:sldMk cId="690200103" sldId="264"/>
            <ac:spMk id="2" creationId="{EC3E15C6-6A95-4200-87C4-442FD7A12702}"/>
          </ac:spMkLst>
        </pc:spChg>
        <pc:spChg chg="mod">
          <ac:chgData name="Yvette Espinoza" userId="ce5e7edaf6693d5e" providerId="LiveId" clId="{056B3BC7-5959-4C50-ADA3-CAFC904A9D27}" dt="2020-11-06T05:09:02.371" v="5361" actId="20577"/>
          <ac:spMkLst>
            <pc:docMk/>
            <pc:sldMk cId="690200103" sldId="264"/>
            <ac:spMk id="3" creationId="{CE32404D-0A4A-434B-8358-1366704EF703}"/>
          </ac:spMkLst>
        </pc:spChg>
      </pc:sldChg>
      <pc:sldChg chg="modSp add del mod">
        <pc:chgData name="Yvette Espinoza" userId="ce5e7edaf6693d5e" providerId="LiveId" clId="{056B3BC7-5959-4C50-ADA3-CAFC904A9D27}" dt="2020-10-31T21:29:38.661" v="2532" actId="2696"/>
        <pc:sldMkLst>
          <pc:docMk/>
          <pc:sldMk cId="1808022591" sldId="265"/>
        </pc:sldMkLst>
        <pc:spChg chg="mod">
          <ac:chgData name="Yvette Espinoza" userId="ce5e7edaf6693d5e" providerId="LiveId" clId="{056B3BC7-5959-4C50-ADA3-CAFC904A9D27}" dt="2020-10-31T01:29:21.906" v="2183" actId="20577"/>
          <ac:spMkLst>
            <pc:docMk/>
            <pc:sldMk cId="1808022591" sldId="265"/>
            <ac:spMk id="2" creationId="{4E5F046B-5F9D-4807-9FEC-254D96CA8253}"/>
          </ac:spMkLst>
        </pc:spChg>
        <pc:spChg chg="mod">
          <ac:chgData name="Yvette Espinoza" userId="ce5e7edaf6693d5e" providerId="LiveId" clId="{056B3BC7-5959-4C50-ADA3-CAFC904A9D27}" dt="2020-10-31T04:22:05.256" v="2262" actId="20577"/>
          <ac:spMkLst>
            <pc:docMk/>
            <pc:sldMk cId="1808022591" sldId="265"/>
            <ac:spMk id="3" creationId="{24C0F8AD-18D1-487D-ACF4-6D02B7EB4D59}"/>
          </ac:spMkLst>
        </pc:spChg>
      </pc:sldChg>
      <pc:sldChg chg="modSp new mod modNotesTx">
        <pc:chgData name="Yvette Espinoza" userId="ce5e7edaf6693d5e" providerId="LiveId" clId="{056B3BC7-5959-4C50-ADA3-CAFC904A9D27}" dt="2020-11-02T05:00:09.671" v="4963" actId="27636"/>
        <pc:sldMkLst>
          <pc:docMk/>
          <pc:sldMk cId="1853809050" sldId="266"/>
        </pc:sldMkLst>
        <pc:spChg chg="mod">
          <ac:chgData name="Yvette Espinoza" userId="ce5e7edaf6693d5e" providerId="LiveId" clId="{056B3BC7-5959-4C50-ADA3-CAFC904A9D27}" dt="2020-10-31T16:29:47.259" v="2284" actId="20577"/>
          <ac:spMkLst>
            <pc:docMk/>
            <pc:sldMk cId="1853809050" sldId="266"/>
            <ac:spMk id="2" creationId="{ED5138CF-6D78-4892-A06A-146CCDBE9082}"/>
          </ac:spMkLst>
        </pc:spChg>
        <pc:spChg chg="mod">
          <ac:chgData name="Yvette Espinoza" userId="ce5e7edaf6693d5e" providerId="LiveId" clId="{056B3BC7-5959-4C50-ADA3-CAFC904A9D27}" dt="2020-11-02T05:00:09.671" v="4963" actId="27636"/>
          <ac:spMkLst>
            <pc:docMk/>
            <pc:sldMk cId="1853809050" sldId="266"/>
            <ac:spMk id="3" creationId="{EDCC7C7E-CC51-452B-A923-E16E8A1E8AB0}"/>
          </ac:spMkLst>
        </pc:spChg>
      </pc:sldChg>
      <pc:sldChg chg="new del">
        <pc:chgData name="Yvette Espinoza" userId="ce5e7edaf6693d5e" providerId="LiveId" clId="{056B3BC7-5959-4C50-ADA3-CAFC904A9D27}" dt="2020-10-31T16:29:39.731" v="2264" actId="47"/>
        <pc:sldMkLst>
          <pc:docMk/>
          <pc:sldMk cId="2651301622" sldId="266"/>
        </pc:sldMkLst>
      </pc:sldChg>
      <pc:sldChg chg="modSp new mod ord">
        <pc:chgData name="Yvette Espinoza" userId="ce5e7edaf6693d5e" providerId="LiveId" clId="{056B3BC7-5959-4C50-ADA3-CAFC904A9D27}" dt="2020-11-02T00:20:51.846" v="4938"/>
        <pc:sldMkLst>
          <pc:docMk/>
          <pc:sldMk cId="2699895028" sldId="267"/>
        </pc:sldMkLst>
        <pc:spChg chg="mod">
          <ac:chgData name="Yvette Espinoza" userId="ce5e7edaf6693d5e" providerId="LiveId" clId="{056B3BC7-5959-4C50-ADA3-CAFC904A9D27}" dt="2020-10-31T16:31:49.258" v="2355" actId="20577"/>
          <ac:spMkLst>
            <pc:docMk/>
            <pc:sldMk cId="2699895028" sldId="267"/>
            <ac:spMk id="2" creationId="{B7B78760-4D9A-464F-9BD3-51D0FD0AF1BE}"/>
          </ac:spMkLst>
        </pc:spChg>
        <pc:spChg chg="mod">
          <ac:chgData name="Yvette Espinoza" userId="ce5e7edaf6693d5e" providerId="LiveId" clId="{056B3BC7-5959-4C50-ADA3-CAFC904A9D27}" dt="2020-11-01T23:39:14.483" v="4936" actId="20577"/>
          <ac:spMkLst>
            <pc:docMk/>
            <pc:sldMk cId="2699895028" sldId="267"/>
            <ac:spMk id="3" creationId="{0FF58986-7E60-4116-9782-283CE857DDEC}"/>
          </ac:spMkLst>
        </pc:spChg>
      </pc:sldChg>
      <pc:sldChg chg="modSp new mod">
        <pc:chgData name="Yvette Espinoza" userId="ce5e7edaf6693d5e" providerId="LiveId" clId="{056B3BC7-5959-4C50-ADA3-CAFC904A9D27}" dt="2020-10-31T16:35:23.298" v="2478"/>
        <pc:sldMkLst>
          <pc:docMk/>
          <pc:sldMk cId="1867334218" sldId="268"/>
        </pc:sldMkLst>
        <pc:spChg chg="mod">
          <ac:chgData name="Yvette Espinoza" userId="ce5e7edaf6693d5e" providerId="LiveId" clId="{056B3BC7-5959-4C50-ADA3-CAFC904A9D27}" dt="2020-10-31T16:32:24.804" v="2378" actId="20577"/>
          <ac:spMkLst>
            <pc:docMk/>
            <pc:sldMk cId="1867334218" sldId="268"/>
            <ac:spMk id="2" creationId="{17A6EAEC-4FCC-41B1-B8CC-C82171E29DD9}"/>
          </ac:spMkLst>
        </pc:spChg>
        <pc:spChg chg="mod">
          <ac:chgData name="Yvette Espinoza" userId="ce5e7edaf6693d5e" providerId="LiveId" clId="{056B3BC7-5959-4C50-ADA3-CAFC904A9D27}" dt="2020-10-31T16:35:23.298" v="2478"/>
          <ac:spMkLst>
            <pc:docMk/>
            <pc:sldMk cId="1867334218" sldId="268"/>
            <ac:spMk id="3" creationId="{C43C2E72-1F25-48E1-B3EA-7AA76965C31F}"/>
          </ac:spMkLst>
        </pc:spChg>
      </pc:sldChg>
      <pc:sldChg chg="modSp add mod">
        <pc:chgData name="Yvette Espinoza" userId="ce5e7edaf6693d5e" providerId="LiveId" clId="{056B3BC7-5959-4C50-ADA3-CAFC904A9D27}" dt="2020-10-31T21:29:33.164" v="2531" actId="27636"/>
        <pc:sldMkLst>
          <pc:docMk/>
          <pc:sldMk cId="3010540399" sldId="269"/>
        </pc:sldMkLst>
        <pc:spChg chg="mod">
          <ac:chgData name="Yvette Espinoza" userId="ce5e7edaf6693d5e" providerId="LiveId" clId="{056B3BC7-5959-4C50-ADA3-CAFC904A9D27}" dt="2020-10-31T21:29:33.164" v="2531" actId="27636"/>
          <ac:spMkLst>
            <pc:docMk/>
            <pc:sldMk cId="3010540399" sldId="269"/>
            <ac:spMk id="3" creationId="{24C0F8AD-18D1-487D-ACF4-6D02B7EB4D59}"/>
          </ac:spMkLst>
        </pc:spChg>
      </pc:sldChg>
      <pc:sldChg chg="modSp new mod">
        <pc:chgData name="Yvette Espinoza" userId="ce5e7edaf6693d5e" providerId="LiveId" clId="{056B3BC7-5959-4C50-ADA3-CAFC904A9D27}" dt="2020-11-01T13:40:01.942" v="3772" actId="20577"/>
        <pc:sldMkLst>
          <pc:docMk/>
          <pc:sldMk cId="1691993894" sldId="270"/>
        </pc:sldMkLst>
        <pc:spChg chg="mod">
          <ac:chgData name="Yvette Espinoza" userId="ce5e7edaf6693d5e" providerId="LiveId" clId="{056B3BC7-5959-4C50-ADA3-CAFC904A9D27}" dt="2020-10-31T23:53:02.358" v="3289" actId="20577"/>
          <ac:spMkLst>
            <pc:docMk/>
            <pc:sldMk cId="1691993894" sldId="270"/>
            <ac:spMk id="2" creationId="{B49BFDF3-0399-406A-9DF3-3166C8130395}"/>
          </ac:spMkLst>
        </pc:spChg>
        <pc:spChg chg="mod">
          <ac:chgData name="Yvette Espinoza" userId="ce5e7edaf6693d5e" providerId="LiveId" clId="{056B3BC7-5959-4C50-ADA3-CAFC904A9D27}" dt="2020-11-01T13:40:01.942" v="3772" actId="20577"/>
          <ac:spMkLst>
            <pc:docMk/>
            <pc:sldMk cId="1691993894" sldId="270"/>
            <ac:spMk id="3" creationId="{942E4C97-A5D1-4A58-9ECA-163D3E581AE6}"/>
          </ac:spMkLst>
        </pc:spChg>
      </pc:sldChg>
      <pc:sldChg chg="modSp new mod">
        <pc:chgData name="Yvette Espinoza" userId="ce5e7edaf6693d5e" providerId="LiveId" clId="{056B3BC7-5959-4C50-ADA3-CAFC904A9D27}" dt="2020-11-01T13:38:46.715" v="3653" actId="15"/>
        <pc:sldMkLst>
          <pc:docMk/>
          <pc:sldMk cId="1397196495" sldId="271"/>
        </pc:sldMkLst>
        <pc:spChg chg="mod">
          <ac:chgData name="Yvette Espinoza" userId="ce5e7edaf6693d5e" providerId="LiveId" clId="{056B3BC7-5959-4C50-ADA3-CAFC904A9D27}" dt="2020-10-31T23:53:07.446" v="3290" actId="20577"/>
          <ac:spMkLst>
            <pc:docMk/>
            <pc:sldMk cId="1397196495" sldId="271"/>
            <ac:spMk id="2" creationId="{CC2292C3-0902-42D4-B2F4-546000BE2EA2}"/>
          </ac:spMkLst>
        </pc:spChg>
        <pc:spChg chg="mod">
          <ac:chgData name="Yvette Espinoza" userId="ce5e7edaf6693d5e" providerId="LiveId" clId="{056B3BC7-5959-4C50-ADA3-CAFC904A9D27}" dt="2020-11-01T13:38:46.715" v="3653" actId="15"/>
          <ac:spMkLst>
            <pc:docMk/>
            <pc:sldMk cId="1397196495" sldId="271"/>
            <ac:spMk id="3" creationId="{D2409E4D-EEC5-4FCE-BC3B-73E95B7B4378}"/>
          </ac:spMkLst>
        </pc:spChg>
      </pc:sldChg>
      <pc:sldChg chg="addSp delSp modSp new mod">
        <pc:chgData name="Yvette Espinoza" userId="ce5e7edaf6693d5e" providerId="LiveId" clId="{056B3BC7-5959-4C50-ADA3-CAFC904A9D27}" dt="2020-11-01T13:52:37.130" v="4204" actId="20577"/>
        <pc:sldMkLst>
          <pc:docMk/>
          <pc:sldMk cId="601437559" sldId="272"/>
        </pc:sldMkLst>
        <pc:spChg chg="mod">
          <ac:chgData name="Yvette Espinoza" userId="ce5e7edaf6693d5e" providerId="LiveId" clId="{056B3BC7-5959-4C50-ADA3-CAFC904A9D27}" dt="2020-10-31T23:53:50.091" v="3314" actId="20577"/>
          <ac:spMkLst>
            <pc:docMk/>
            <pc:sldMk cId="601437559" sldId="272"/>
            <ac:spMk id="2" creationId="{B9482721-850E-41E5-B56D-852A31FC786D}"/>
          </ac:spMkLst>
        </pc:spChg>
        <pc:spChg chg="mod">
          <ac:chgData name="Yvette Espinoza" userId="ce5e7edaf6693d5e" providerId="LiveId" clId="{056B3BC7-5959-4C50-ADA3-CAFC904A9D27}" dt="2020-11-01T13:52:37.130" v="4204" actId="20577"/>
          <ac:spMkLst>
            <pc:docMk/>
            <pc:sldMk cId="601437559" sldId="272"/>
            <ac:spMk id="3" creationId="{EB6686BF-29B0-4D01-BBE0-6360EDD1296C}"/>
          </ac:spMkLst>
        </pc:spChg>
        <pc:spChg chg="add del">
          <ac:chgData name="Yvette Espinoza" userId="ce5e7edaf6693d5e" providerId="LiveId" clId="{056B3BC7-5959-4C50-ADA3-CAFC904A9D27}" dt="2020-11-01T13:44:20.248" v="3921" actId="478"/>
          <ac:spMkLst>
            <pc:docMk/>
            <pc:sldMk cId="601437559" sldId="272"/>
            <ac:spMk id="5" creationId="{AA810F99-35A5-4C41-86DC-57D25B73EB3A}"/>
          </ac:spMkLst>
        </pc:spChg>
      </pc:sldChg>
      <pc:sldChg chg="modSp new mod ord">
        <pc:chgData name="Yvette Espinoza" userId="ce5e7edaf6693d5e" providerId="LiveId" clId="{056B3BC7-5959-4C50-ADA3-CAFC904A9D27}" dt="2020-11-01T17:01:51.440" v="4626" actId="20577"/>
        <pc:sldMkLst>
          <pc:docMk/>
          <pc:sldMk cId="2855825089" sldId="273"/>
        </pc:sldMkLst>
        <pc:spChg chg="mod">
          <ac:chgData name="Yvette Espinoza" userId="ce5e7edaf6693d5e" providerId="LiveId" clId="{056B3BC7-5959-4C50-ADA3-CAFC904A9D27}" dt="2020-11-01T14:13:22.796" v="4286" actId="20577"/>
          <ac:spMkLst>
            <pc:docMk/>
            <pc:sldMk cId="2855825089" sldId="273"/>
            <ac:spMk id="2" creationId="{81E1DE82-801E-4303-BD73-29038819099D}"/>
          </ac:spMkLst>
        </pc:spChg>
        <pc:spChg chg="mod">
          <ac:chgData name="Yvette Espinoza" userId="ce5e7edaf6693d5e" providerId="LiveId" clId="{056B3BC7-5959-4C50-ADA3-CAFC904A9D27}" dt="2020-11-01T17:01:51.440" v="4626" actId="20577"/>
          <ac:spMkLst>
            <pc:docMk/>
            <pc:sldMk cId="2855825089" sldId="273"/>
            <ac:spMk id="3" creationId="{90090656-5BEE-4BD2-A49A-2EDC85386DC4}"/>
          </ac:spMkLst>
        </pc:spChg>
      </pc:sldChg>
      <pc:sldChg chg="modSp new mod">
        <pc:chgData name="Yvette Espinoza" userId="ce5e7edaf6693d5e" providerId="LiveId" clId="{056B3BC7-5959-4C50-ADA3-CAFC904A9D27}" dt="2020-11-01T17:23:04.663" v="4721" actId="207"/>
        <pc:sldMkLst>
          <pc:docMk/>
          <pc:sldMk cId="1162337722" sldId="274"/>
        </pc:sldMkLst>
        <pc:spChg chg="mod">
          <ac:chgData name="Yvette Espinoza" userId="ce5e7edaf6693d5e" providerId="LiveId" clId="{056B3BC7-5959-4C50-ADA3-CAFC904A9D27}" dt="2020-11-01T17:23:04.663" v="4721" actId="207"/>
          <ac:spMkLst>
            <pc:docMk/>
            <pc:sldMk cId="1162337722" sldId="274"/>
            <ac:spMk id="2" creationId="{E47A82C2-C1A5-40D6-A7CA-7BC3A47ED2B0}"/>
          </ac:spMkLst>
        </pc:spChg>
        <pc:spChg chg="mod">
          <ac:chgData name="Yvette Espinoza" userId="ce5e7edaf6693d5e" providerId="LiveId" clId="{056B3BC7-5959-4C50-ADA3-CAFC904A9D27}" dt="2020-11-01T17:22:58.760" v="4720" actId="20577"/>
          <ac:spMkLst>
            <pc:docMk/>
            <pc:sldMk cId="1162337722" sldId="274"/>
            <ac:spMk id="3" creationId="{CD9856DE-0CEE-4DA3-AC05-2D16AD2D98A0}"/>
          </ac:spMkLst>
        </pc:spChg>
      </pc:sldChg>
      <pc:sldChg chg="modSp new mod">
        <pc:chgData name="Yvette Espinoza" userId="ce5e7edaf6693d5e" providerId="LiveId" clId="{056B3BC7-5959-4C50-ADA3-CAFC904A9D27}" dt="2020-11-01T17:26:14.435" v="4930" actId="20577"/>
        <pc:sldMkLst>
          <pc:docMk/>
          <pc:sldMk cId="2058261633" sldId="275"/>
        </pc:sldMkLst>
        <pc:spChg chg="mod">
          <ac:chgData name="Yvette Espinoza" userId="ce5e7edaf6693d5e" providerId="LiveId" clId="{056B3BC7-5959-4C50-ADA3-CAFC904A9D27}" dt="2020-11-01T17:23:53.117" v="4744" actId="20577"/>
          <ac:spMkLst>
            <pc:docMk/>
            <pc:sldMk cId="2058261633" sldId="275"/>
            <ac:spMk id="2" creationId="{4C35F807-2818-420D-8C56-C5500E7909E4}"/>
          </ac:spMkLst>
        </pc:spChg>
        <pc:spChg chg="mod">
          <ac:chgData name="Yvette Espinoza" userId="ce5e7edaf6693d5e" providerId="LiveId" clId="{056B3BC7-5959-4C50-ADA3-CAFC904A9D27}" dt="2020-11-01T17:26:14.435" v="4930" actId="20577"/>
          <ac:spMkLst>
            <pc:docMk/>
            <pc:sldMk cId="2058261633" sldId="275"/>
            <ac:spMk id="3" creationId="{D97ABD4C-30B8-4B8E-B68A-04DEC46EFD6F}"/>
          </ac:spMkLst>
        </pc:spChg>
      </pc:sldChg>
      <pc:sldChg chg="modSp new mod">
        <pc:chgData name="Yvette Espinoza" userId="ce5e7edaf6693d5e" providerId="LiveId" clId="{056B3BC7-5959-4C50-ADA3-CAFC904A9D27}" dt="2020-11-02T13:43:50.644" v="5047" actId="14"/>
        <pc:sldMkLst>
          <pc:docMk/>
          <pc:sldMk cId="3073327911" sldId="276"/>
        </pc:sldMkLst>
        <pc:spChg chg="mod">
          <ac:chgData name="Yvette Espinoza" userId="ce5e7edaf6693d5e" providerId="LiveId" clId="{056B3BC7-5959-4C50-ADA3-CAFC904A9D27}" dt="2020-11-02T13:18:13.595" v="4995" actId="20577"/>
          <ac:spMkLst>
            <pc:docMk/>
            <pc:sldMk cId="3073327911" sldId="276"/>
            <ac:spMk id="2" creationId="{A896F10C-A37B-49BA-958C-174B0B4992AB}"/>
          </ac:spMkLst>
        </pc:spChg>
        <pc:spChg chg="mod">
          <ac:chgData name="Yvette Espinoza" userId="ce5e7edaf6693d5e" providerId="LiveId" clId="{056B3BC7-5959-4C50-ADA3-CAFC904A9D27}" dt="2020-11-02T13:43:50.644" v="5047" actId="14"/>
          <ac:spMkLst>
            <pc:docMk/>
            <pc:sldMk cId="3073327911" sldId="276"/>
            <ac:spMk id="3" creationId="{D0052056-B3CB-476F-B511-15AC047955CA}"/>
          </ac:spMkLst>
        </pc:spChg>
      </pc:sldChg>
      <pc:sldChg chg="modSp new mod">
        <pc:chgData name="Yvette Espinoza" userId="ce5e7edaf6693d5e" providerId="LiveId" clId="{056B3BC7-5959-4C50-ADA3-CAFC904A9D27}" dt="2020-11-06T04:55:09.756" v="5324" actId="20577"/>
        <pc:sldMkLst>
          <pc:docMk/>
          <pc:sldMk cId="351208999" sldId="277"/>
        </pc:sldMkLst>
        <pc:spChg chg="mod">
          <ac:chgData name="Yvette Espinoza" userId="ce5e7edaf6693d5e" providerId="LiveId" clId="{056B3BC7-5959-4C50-ADA3-CAFC904A9D27}" dt="2020-11-06T04:02:17.172" v="5072" actId="20577"/>
          <ac:spMkLst>
            <pc:docMk/>
            <pc:sldMk cId="351208999" sldId="277"/>
            <ac:spMk id="2" creationId="{0DAE7BF7-5C6E-41AB-ABE9-BBC66996A112}"/>
          </ac:spMkLst>
        </pc:spChg>
        <pc:spChg chg="mod">
          <ac:chgData name="Yvette Espinoza" userId="ce5e7edaf6693d5e" providerId="LiveId" clId="{056B3BC7-5959-4C50-ADA3-CAFC904A9D27}" dt="2020-11-06T04:55:09.756" v="5324" actId="20577"/>
          <ac:spMkLst>
            <pc:docMk/>
            <pc:sldMk cId="351208999" sldId="277"/>
            <ac:spMk id="3" creationId="{7E08093A-570C-4481-AAC4-DB621EF5E07B}"/>
          </ac:spMkLst>
        </pc:spChg>
      </pc:sldChg>
      <pc:sldChg chg="new">
        <pc:chgData name="Yvette Espinoza" userId="ce5e7edaf6693d5e" providerId="LiveId" clId="{056B3BC7-5959-4C50-ADA3-CAFC904A9D27}" dt="2020-11-06T04:02:20.789" v="5073" actId="680"/>
        <pc:sldMkLst>
          <pc:docMk/>
          <pc:sldMk cId="1282086557" sldId="278"/>
        </pc:sldMkLst>
      </pc:sldChg>
      <pc:sldChg chg="addSp delSp modSp new mod modClrScheme chgLayout">
        <pc:chgData name="Yvette Espinoza" userId="ce5e7edaf6693d5e" providerId="LiveId" clId="{056B3BC7-5959-4C50-ADA3-CAFC904A9D27}" dt="2020-11-06T04:03:21.118" v="5112" actId="700"/>
        <pc:sldMkLst>
          <pc:docMk/>
          <pc:sldMk cId="593366976" sldId="279"/>
        </pc:sldMkLst>
        <pc:spChg chg="del mod ord">
          <ac:chgData name="Yvette Espinoza" userId="ce5e7edaf6693d5e" providerId="LiveId" clId="{056B3BC7-5959-4C50-ADA3-CAFC904A9D27}" dt="2020-11-06T04:02:33.997" v="5075" actId="700"/>
          <ac:spMkLst>
            <pc:docMk/>
            <pc:sldMk cId="593366976" sldId="279"/>
            <ac:spMk id="2" creationId="{EB6EFA6E-71F7-4076-9D44-BD4D90738F97}"/>
          </ac:spMkLst>
        </pc:spChg>
        <pc:spChg chg="add mod ord">
          <ac:chgData name="Yvette Espinoza" userId="ce5e7edaf6693d5e" providerId="LiveId" clId="{056B3BC7-5959-4C50-ADA3-CAFC904A9D27}" dt="2020-11-06T04:03:21.118" v="5112" actId="700"/>
          <ac:spMkLst>
            <pc:docMk/>
            <pc:sldMk cId="593366976" sldId="279"/>
            <ac:spMk id="3" creationId="{2B387207-9F47-49F4-B325-1DF53BB412B6}"/>
          </ac:spMkLst>
        </pc:spChg>
        <pc:spChg chg="add del mod ord">
          <ac:chgData name="Yvette Espinoza" userId="ce5e7edaf6693d5e" providerId="LiveId" clId="{056B3BC7-5959-4C50-ADA3-CAFC904A9D27}" dt="2020-11-06T04:03:21.118" v="5112" actId="700"/>
          <ac:spMkLst>
            <pc:docMk/>
            <pc:sldMk cId="593366976" sldId="279"/>
            <ac:spMk id="4" creationId="{9CD819BB-6015-4620-B734-13C015FBEE94}"/>
          </ac:spMkLst>
        </pc:spChg>
        <pc:spChg chg="add mod ord">
          <ac:chgData name="Yvette Espinoza" userId="ce5e7edaf6693d5e" providerId="LiveId" clId="{056B3BC7-5959-4C50-ADA3-CAFC904A9D27}" dt="2020-11-06T04:03:21.118" v="5112" actId="700"/>
          <ac:spMkLst>
            <pc:docMk/>
            <pc:sldMk cId="593366976" sldId="279"/>
            <ac:spMk id="5" creationId="{FE5AF25F-C2B3-496B-8466-99A4C744B576}"/>
          </ac:spMkLst>
        </pc:spChg>
      </pc:sldChg>
      <pc:sldChg chg="modSp new mod ord">
        <pc:chgData name="Yvette Espinoza" userId="ce5e7edaf6693d5e" providerId="LiveId" clId="{056B3BC7-5959-4C50-ADA3-CAFC904A9D27}" dt="2020-11-06T04:03:05.391" v="5103"/>
        <pc:sldMkLst>
          <pc:docMk/>
          <pc:sldMk cId="3971315891" sldId="280"/>
        </pc:sldMkLst>
        <pc:spChg chg="mod">
          <ac:chgData name="Yvette Espinoza" userId="ce5e7edaf6693d5e" providerId="LiveId" clId="{056B3BC7-5959-4C50-ADA3-CAFC904A9D27}" dt="2020-11-06T04:03:01.831" v="5101"/>
          <ac:spMkLst>
            <pc:docMk/>
            <pc:sldMk cId="3971315891" sldId="280"/>
            <ac:spMk id="2" creationId="{B2023432-736C-4E57-B890-3D243501BD49}"/>
          </ac:spMkLst>
        </pc:spChg>
      </pc:sldChg>
      <pc:sldChg chg="modSp new mod">
        <pc:chgData name="Yvette Espinoza" userId="ce5e7edaf6693d5e" providerId="LiveId" clId="{056B3BC7-5959-4C50-ADA3-CAFC904A9D27}" dt="2020-11-07T20:47:54.387" v="5372" actId="20577"/>
        <pc:sldMkLst>
          <pc:docMk/>
          <pc:sldMk cId="3654873062" sldId="281"/>
        </pc:sldMkLst>
        <pc:spChg chg="mod">
          <ac:chgData name="Yvette Espinoza" userId="ce5e7edaf6693d5e" providerId="LiveId" clId="{056B3BC7-5959-4C50-ADA3-CAFC904A9D27}" dt="2020-11-07T20:47:54.387" v="5372" actId="20577"/>
          <ac:spMkLst>
            <pc:docMk/>
            <pc:sldMk cId="3654873062" sldId="281"/>
            <ac:spMk id="2" creationId="{529AED24-A839-4928-9744-2CC146E6925A}"/>
          </ac:spMkLst>
        </pc:spChg>
      </pc:sldChg>
      <pc:sldChg chg="addSp modSp new mod modClrScheme chgLayout">
        <pc:chgData name="Yvette Espinoza" userId="ce5e7edaf6693d5e" providerId="LiveId" clId="{056B3BC7-5959-4C50-ADA3-CAFC904A9D27}" dt="2020-11-08T17:18:21.323" v="6444" actId="14"/>
        <pc:sldMkLst>
          <pc:docMk/>
          <pc:sldMk cId="668557454" sldId="282"/>
        </pc:sldMkLst>
        <pc:spChg chg="mod ord">
          <ac:chgData name="Yvette Espinoza" userId="ce5e7edaf6693d5e" providerId="LiveId" clId="{056B3BC7-5959-4C50-ADA3-CAFC904A9D27}" dt="2020-11-07T20:49:32.698" v="5384" actId="700"/>
          <ac:spMkLst>
            <pc:docMk/>
            <pc:sldMk cId="668557454" sldId="282"/>
            <ac:spMk id="2" creationId="{FA20965E-D2B5-4833-BFE6-96A5E126C770}"/>
          </ac:spMkLst>
        </pc:spChg>
        <pc:spChg chg="add mod ord">
          <ac:chgData name="Yvette Espinoza" userId="ce5e7edaf6693d5e" providerId="LiveId" clId="{056B3BC7-5959-4C50-ADA3-CAFC904A9D27}" dt="2020-11-08T17:18:21.323" v="6444" actId="14"/>
          <ac:spMkLst>
            <pc:docMk/>
            <pc:sldMk cId="668557454" sldId="282"/>
            <ac:spMk id="3" creationId="{1DDDFE01-511E-4188-98DC-5DF3C76551B8}"/>
          </ac:spMkLst>
        </pc:spChg>
      </pc:sldChg>
      <pc:sldChg chg="modSp new mod">
        <pc:chgData name="Yvette Espinoza" userId="ce5e7edaf6693d5e" providerId="LiveId" clId="{056B3BC7-5959-4C50-ADA3-CAFC904A9D27}" dt="2020-11-07T22:18:41.694" v="6438" actId="20577"/>
        <pc:sldMkLst>
          <pc:docMk/>
          <pc:sldMk cId="958042136" sldId="283"/>
        </pc:sldMkLst>
        <pc:spChg chg="mod">
          <ac:chgData name="Yvette Espinoza" userId="ce5e7edaf6693d5e" providerId="LiveId" clId="{056B3BC7-5959-4C50-ADA3-CAFC904A9D27}" dt="2020-11-07T22:08:56.900" v="5743" actId="20577"/>
          <ac:spMkLst>
            <pc:docMk/>
            <pc:sldMk cId="958042136" sldId="283"/>
            <ac:spMk id="2" creationId="{38C25A0B-7ECA-48EF-95F1-115037479215}"/>
          </ac:spMkLst>
        </pc:spChg>
        <pc:spChg chg="mod">
          <ac:chgData name="Yvette Espinoza" userId="ce5e7edaf6693d5e" providerId="LiveId" clId="{056B3BC7-5959-4C50-ADA3-CAFC904A9D27}" dt="2020-11-07T22:18:41.694" v="6438" actId="20577"/>
          <ac:spMkLst>
            <pc:docMk/>
            <pc:sldMk cId="958042136" sldId="283"/>
            <ac:spMk id="3" creationId="{BB53AC88-0B67-4C99-A4CC-614788ABC15D}"/>
          </ac:spMkLst>
        </pc:spChg>
      </pc:sldChg>
      <pc:sldChg chg="modSp new mod">
        <pc:chgData name="Yvette Espinoza" userId="ce5e7edaf6693d5e" providerId="LiveId" clId="{056B3BC7-5959-4C50-ADA3-CAFC904A9D27}" dt="2020-11-09T14:05:50.291" v="6450" actId="20577"/>
        <pc:sldMkLst>
          <pc:docMk/>
          <pc:sldMk cId="4031345163" sldId="284"/>
        </pc:sldMkLst>
        <pc:spChg chg="mod">
          <ac:chgData name="Yvette Espinoza" userId="ce5e7edaf6693d5e" providerId="LiveId" clId="{056B3BC7-5959-4C50-ADA3-CAFC904A9D27}" dt="2020-11-09T14:05:50.291" v="6450" actId="20577"/>
          <ac:spMkLst>
            <pc:docMk/>
            <pc:sldMk cId="4031345163" sldId="284"/>
            <ac:spMk id="2" creationId="{233E503D-3799-46EE-8501-499469E7D43D}"/>
          </ac:spMkLst>
        </pc:spChg>
      </pc:sldChg>
      <pc:sldChg chg="addSp delSp modSp new mod modClrScheme chgLayout">
        <pc:chgData name="Yvette Espinoza" userId="ce5e7edaf6693d5e" providerId="LiveId" clId="{056B3BC7-5959-4C50-ADA3-CAFC904A9D27}" dt="2020-11-09T14:07:47.921" v="6694" actId="14"/>
        <pc:sldMkLst>
          <pc:docMk/>
          <pc:sldMk cId="2558211408" sldId="285"/>
        </pc:sldMkLst>
        <pc:spChg chg="del mod ord">
          <ac:chgData name="Yvette Espinoza" userId="ce5e7edaf6693d5e" providerId="LiveId" clId="{056B3BC7-5959-4C50-ADA3-CAFC904A9D27}" dt="2020-11-09T14:05:59.588" v="6452" actId="700"/>
          <ac:spMkLst>
            <pc:docMk/>
            <pc:sldMk cId="2558211408" sldId="285"/>
            <ac:spMk id="2" creationId="{AACC6769-3E95-409E-A77D-58510DC5945D}"/>
          </ac:spMkLst>
        </pc:spChg>
        <pc:spChg chg="del mod ord">
          <ac:chgData name="Yvette Espinoza" userId="ce5e7edaf6693d5e" providerId="LiveId" clId="{056B3BC7-5959-4C50-ADA3-CAFC904A9D27}" dt="2020-11-09T14:05:59.588" v="6452" actId="700"/>
          <ac:spMkLst>
            <pc:docMk/>
            <pc:sldMk cId="2558211408" sldId="285"/>
            <ac:spMk id="3" creationId="{D9864615-E24F-4584-8DC8-AF8458789F57}"/>
          </ac:spMkLst>
        </pc:spChg>
        <pc:spChg chg="add mod ord">
          <ac:chgData name="Yvette Espinoza" userId="ce5e7edaf6693d5e" providerId="LiveId" clId="{056B3BC7-5959-4C50-ADA3-CAFC904A9D27}" dt="2020-11-09T14:06:07.949" v="6470" actId="20577"/>
          <ac:spMkLst>
            <pc:docMk/>
            <pc:sldMk cId="2558211408" sldId="285"/>
            <ac:spMk id="4" creationId="{1E684B3F-719C-4898-83B2-FAE1C891B48A}"/>
          </ac:spMkLst>
        </pc:spChg>
        <pc:spChg chg="add del mod ord">
          <ac:chgData name="Yvette Espinoza" userId="ce5e7edaf6693d5e" providerId="LiveId" clId="{056B3BC7-5959-4C50-ADA3-CAFC904A9D27}" dt="2020-11-09T14:07:47.921" v="6694" actId="14"/>
          <ac:spMkLst>
            <pc:docMk/>
            <pc:sldMk cId="2558211408" sldId="285"/>
            <ac:spMk id="5" creationId="{5167EBB0-1C6A-42A5-AD82-A162DF911FF1}"/>
          </ac:spMkLst>
        </pc:spChg>
        <pc:spChg chg="add del">
          <ac:chgData name="Yvette Espinoza" userId="ce5e7edaf6693d5e" providerId="LiveId" clId="{056B3BC7-5959-4C50-ADA3-CAFC904A9D27}" dt="2020-11-09T14:07:23.698" v="6659"/>
          <ac:spMkLst>
            <pc:docMk/>
            <pc:sldMk cId="2558211408" sldId="285"/>
            <ac:spMk id="6" creationId="{6A3FC1D4-6E3E-48BF-8EF1-0C702F3754AB}"/>
          </ac:spMkLst>
        </pc:spChg>
        <pc:spChg chg="add del mod">
          <ac:chgData name="Yvette Espinoza" userId="ce5e7edaf6693d5e" providerId="LiveId" clId="{056B3BC7-5959-4C50-ADA3-CAFC904A9D27}" dt="2020-11-09T14:07:22.494" v="6658" actId="21"/>
          <ac:spMkLst>
            <pc:docMk/>
            <pc:sldMk cId="2558211408" sldId="285"/>
            <ac:spMk id="7" creationId="{900C8970-6F2A-4D68-9AAE-53A9FC57BC60}"/>
          </ac:spMkLst>
        </pc:spChg>
      </pc:sldChg>
      <pc:sldChg chg="modSp new mod">
        <pc:chgData name="Yvette Espinoza" userId="ce5e7edaf6693d5e" providerId="LiveId" clId="{056B3BC7-5959-4C50-ADA3-CAFC904A9D27}" dt="2020-11-10T11:52:06.579" v="6703" actId="20577"/>
        <pc:sldMkLst>
          <pc:docMk/>
          <pc:sldMk cId="2667311219" sldId="286"/>
        </pc:sldMkLst>
        <pc:spChg chg="mod">
          <ac:chgData name="Yvette Espinoza" userId="ce5e7edaf6693d5e" providerId="LiveId" clId="{056B3BC7-5959-4C50-ADA3-CAFC904A9D27}" dt="2020-11-10T11:52:06.579" v="6703" actId="20577"/>
          <ac:spMkLst>
            <pc:docMk/>
            <pc:sldMk cId="2667311219" sldId="286"/>
            <ac:spMk id="2" creationId="{DA67D807-CE5B-4178-B734-45F843AB7749}"/>
          </ac:spMkLst>
        </pc:spChg>
      </pc:sldChg>
      <pc:sldChg chg="addSp delSp modSp new mod modClrScheme chgLayout">
        <pc:chgData name="Yvette Espinoza" userId="ce5e7edaf6693d5e" providerId="LiveId" clId="{056B3BC7-5959-4C50-ADA3-CAFC904A9D27}" dt="2020-11-10T11:53:19.864" v="6816" actId="1076"/>
        <pc:sldMkLst>
          <pc:docMk/>
          <pc:sldMk cId="3257216609" sldId="287"/>
        </pc:sldMkLst>
        <pc:spChg chg="del mod ord">
          <ac:chgData name="Yvette Espinoza" userId="ce5e7edaf6693d5e" providerId="LiveId" clId="{056B3BC7-5959-4C50-ADA3-CAFC904A9D27}" dt="2020-11-10T11:52:16.798" v="6705" actId="700"/>
          <ac:spMkLst>
            <pc:docMk/>
            <pc:sldMk cId="3257216609" sldId="287"/>
            <ac:spMk id="2" creationId="{F8524B5B-54A6-4D3D-8E73-9D887E6A80E2}"/>
          </ac:spMkLst>
        </pc:spChg>
        <pc:spChg chg="del mod ord">
          <ac:chgData name="Yvette Espinoza" userId="ce5e7edaf6693d5e" providerId="LiveId" clId="{056B3BC7-5959-4C50-ADA3-CAFC904A9D27}" dt="2020-11-10T11:52:16.798" v="6705" actId="700"/>
          <ac:spMkLst>
            <pc:docMk/>
            <pc:sldMk cId="3257216609" sldId="287"/>
            <ac:spMk id="3" creationId="{D000AFF8-A7DE-4C12-8AC6-5D53092E8470}"/>
          </ac:spMkLst>
        </pc:spChg>
        <pc:spChg chg="add mod ord">
          <ac:chgData name="Yvette Espinoza" userId="ce5e7edaf6693d5e" providerId="LiveId" clId="{056B3BC7-5959-4C50-ADA3-CAFC904A9D27}" dt="2020-11-10T11:52:48.283" v="6751" actId="20577"/>
          <ac:spMkLst>
            <pc:docMk/>
            <pc:sldMk cId="3257216609" sldId="287"/>
            <ac:spMk id="4" creationId="{5F85D7BE-E155-4CC5-B69C-9D8B2230C88A}"/>
          </ac:spMkLst>
        </pc:spChg>
        <pc:spChg chg="add del mod ord">
          <ac:chgData name="Yvette Espinoza" userId="ce5e7edaf6693d5e" providerId="LiveId" clId="{056B3BC7-5959-4C50-ADA3-CAFC904A9D27}" dt="2020-11-10T11:53:11.666" v="6813" actId="20577"/>
          <ac:spMkLst>
            <pc:docMk/>
            <pc:sldMk cId="3257216609" sldId="287"/>
            <ac:spMk id="5" creationId="{65B8DF90-F611-4E63-8251-3E10925A823C}"/>
          </ac:spMkLst>
        </pc:spChg>
        <pc:picChg chg="add del mod ord">
          <ac:chgData name="Yvette Espinoza" userId="ce5e7edaf6693d5e" providerId="LiveId" clId="{056B3BC7-5959-4C50-ADA3-CAFC904A9D27}" dt="2020-11-10T11:52:55.555" v="6755" actId="22"/>
          <ac:picMkLst>
            <pc:docMk/>
            <pc:sldMk cId="3257216609" sldId="287"/>
            <ac:picMk id="7" creationId="{53F3D2F2-975E-4090-8E5F-17B38B4BA2BB}"/>
          </ac:picMkLst>
        </pc:picChg>
        <pc:picChg chg="add mod">
          <ac:chgData name="Yvette Espinoza" userId="ce5e7edaf6693d5e" providerId="LiveId" clId="{056B3BC7-5959-4C50-ADA3-CAFC904A9D27}" dt="2020-11-10T11:53:19.864" v="6816" actId="1076"/>
          <ac:picMkLst>
            <pc:docMk/>
            <pc:sldMk cId="3257216609" sldId="287"/>
            <ac:picMk id="9" creationId="{FA1F0ACB-4F18-4BCB-BE47-FB82283D50C1}"/>
          </ac:picMkLst>
        </pc:picChg>
      </pc:sldChg>
    </pc:docChg>
  </pc:docChgLst>
  <pc:docChgLst>
    <pc:chgData name="Yvette Espinoza" userId="ce5e7edaf6693d5e" providerId="LiveId" clId="{D7E71E27-BA28-4C81-BCA4-DE6FAF046FF5}"/>
    <pc:docChg chg="undo custSel mod addSld delSld modSld sldOrd">
      <pc:chgData name="Yvette Espinoza" userId="ce5e7edaf6693d5e" providerId="LiveId" clId="{D7E71E27-BA28-4C81-BCA4-DE6FAF046FF5}" dt="2020-11-29T21:39:32.186" v="18435"/>
      <pc:docMkLst>
        <pc:docMk/>
      </pc:docMkLst>
      <pc:sldChg chg="addSp delSp modSp mod modTransition delAnim modAnim modNotesTx">
        <pc:chgData name="Yvette Espinoza" userId="ce5e7edaf6693d5e" providerId="LiveId" clId="{D7E71E27-BA28-4C81-BCA4-DE6FAF046FF5}" dt="2020-11-29T20:49:48.389" v="17688"/>
        <pc:sldMkLst>
          <pc:docMk/>
          <pc:sldMk cId="3889410172" sldId="256"/>
        </pc:sldMkLst>
        <pc:spChg chg="mod">
          <ac:chgData name="Yvette Espinoza" userId="ce5e7edaf6693d5e" providerId="LiveId" clId="{D7E71E27-BA28-4C81-BCA4-DE6FAF046FF5}" dt="2020-11-28T21:10:03.772" v="13464" actId="14100"/>
          <ac:spMkLst>
            <pc:docMk/>
            <pc:sldMk cId="3889410172" sldId="256"/>
            <ac:spMk id="2" creationId="{BBDE67BD-4DB6-4255-A05E-0E5497DA5D48}"/>
          </ac:spMkLst>
        </pc:spChg>
        <pc:spChg chg="mod">
          <ac:chgData name="Yvette Espinoza" userId="ce5e7edaf6693d5e" providerId="LiveId" clId="{D7E71E27-BA28-4C81-BCA4-DE6FAF046FF5}" dt="2020-11-28T21:10:23.441" v="13466" actId="207"/>
          <ac:spMkLst>
            <pc:docMk/>
            <pc:sldMk cId="3889410172" sldId="256"/>
            <ac:spMk id="3" creationId="{9187546E-FC38-4165-B986-81E10033E438}"/>
          </ac:spMkLst>
        </pc:spChg>
        <pc:picChg chg="add del mod">
          <ac:chgData name="Yvette Espinoza" userId="ce5e7edaf6693d5e" providerId="LiveId" clId="{D7E71E27-BA28-4C81-BCA4-DE6FAF046FF5}" dt="2020-11-29T20:41:37.996" v="17572" actId="478"/>
          <ac:picMkLst>
            <pc:docMk/>
            <pc:sldMk cId="3889410172" sldId="256"/>
            <ac:picMk id="4" creationId="{E3B129F6-191D-4060-8FC0-EBA85DA43B42}"/>
          </ac:picMkLst>
        </pc:picChg>
        <pc:picChg chg="add del mod">
          <ac:chgData name="Yvette Espinoza" userId="ce5e7edaf6693d5e" providerId="LiveId" clId="{D7E71E27-BA28-4C81-BCA4-DE6FAF046FF5}" dt="2020-11-29T20:43:50.202" v="17576"/>
          <ac:picMkLst>
            <pc:docMk/>
            <pc:sldMk cId="3889410172" sldId="256"/>
            <ac:picMk id="5" creationId="{9757F780-4DD8-40DA-9E1D-F1D6CB606257}"/>
          </ac:picMkLst>
        </pc:picChg>
        <pc:picChg chg="add mod">
          <ac:chgData name="Yvette Espinoza" userId="ce5e7edaf6693d5e" providerId="LiveId" clId="{D7E71E27-BA28-4C81-BCA4-DE6FAF046FF5}" dt="2020-11-29T20:49:48.389" v="17688"/>
          <ac:picMkLst>
            <pc:docMk/>
            <pc:sldMk cId="3889410172" sldId="256"/>
            <ac:picMk id="6" creationId="{FA7D1E26-15D1-44AA-A75F-66678F01CB27}"/>
          </ac:picMkLst>
        </pc:picChg>
      </pc:sldChg>
      <pc:sldChg chg="del ord">
        <pc:chgData name="Yvette Espinoza" userId="ce5e7edaf6693d5e" providerId="LiveId" clId="{D7E71E27-BA28-4C81-BCA4-DE6FAF046FF5}" dt="2020-11-25T04:56:36.193" v="1162" actId="2696"/>
        <pc:sldMkLst>
          <pc:docMk/>
          <pc:sldMk cId="3136053295" sldId="257"/>
        </pc:sldMkLst>
      </pc:sldChg>
      <pc:sldChg chg="del">
        <pc:chgData name="Yvette Espinoza" userId="ce5e7edaf6693d5e" providerId="LiveId" clId="{D7E71E27-BA28-4C81-BCA4-DE6FAF046FF5}" dt="2020-11-25T04:56:28.045" v="1161" actId="2696"/>
        <pc:sldMkLst>
          <pc:docMk/>
          <pc:sldMk cId="2970531824" sldId="258"/>
        </pc:sldMkLst>
      </pc:sldChg>
      <pc:sldChg chg="del">
        <pc:chgData name="Yvette Espinoza" userId="ce5e7edaf6693d5e" providerId="LiveId" clId="{D7E71E27-BA28-4C81-BCA4-DE6FAF046FF5}" dt="2020-11-28T04:06:14.895" v="9330" actId="2696"/>
        <pc:sldMkLst>
          <pc:docMk/>
          <pc:sldMk cId="2015049503" sldId="259"/>
        </pc:sldMkLst>
      </pc:sldChg>
      <pc:sldChg chg="del">
        <pc:chgData name="Yvette Espinoza" userId="ce5e7edaf6693d5e" providerId="LiveId" clId="{D7E71E27-BA28-4C81-BCA4-DE6FAF046FF5}" dt="2020-11-28T20:47:58.681" v="12762" actId="2696"/>
        <pc:sldMkLst>
          <pc:docMk/>
          <pc:sldMk cId="2610138409" sldId="260"/>
        </pc:sldMkLst>
      </pc:sldChg>
      <pc:sldChg chg="del">
        <pc:chgData name="Yvette Espinoza" userId="ce5e7edaf6693d5e" providerId="LiveId" clId="{D7E71E27-BA28-4C81-BCA4-DE6FAF046FF5}" dt="2020-11-28T21:08:41.626" v="13460" actId="2696"/>
        <pc:sldMkLst>
          <pc:docMk/>
          <pc:sldMk cId="3929737293" sldId="262"/>
        </pc:sldMkLst>
      </pc:sldChg>
      <pc:sldChg chg="mod modTransition modShow">
        <pc:chgData name="Yvette Espinoza" userId="ce5e7edaf6693d5e" providerId="LiveId" clId="{D7E71E27-BA28-4C81-BCA4-DE6FAF046FF5}" dt="2020-11-29T20:41:53.220" v="17573"/>
        <pc:sldMkLst>
          <pc:docMk/>
          <pc:sldMk cId="690200103" sldId="264"/>
        </pc:sldMkLst>
      </pc:sldChg>
      <pc:sldChg chg="modSp mod modTransition modShow">
        <pc:chgData name="Yvette Espinoza" userId="ce5e7edaf6693d5e" providerId="LiveId" clId="{D7E71E27-BA28-4C81-BCA4-DE6FAF046FF5}" dt="2020-11-29T20:41:53.220" v="17573"/>
        <pc:sldMkLst>
          <pc:docMk/>
          <pc:sldMk cId="1853809050" sldId="266"/>
        </pc:sldMkLst>
        <pc:spChg chg="mod">
          <ac:chgData name="Yvette Espinoza" userId="ce5e7edaf6693d5e" providerId="LiveId" clId="{D7E71E27-BA28-4C81-BCA4-DE6FAF046FF5}" dt="2020-11-28T23:36:57.514" v="13950" actId="20577"/>
          <ac:spMkLst>
            <pc:docMk/>
            <pc:sldMk cId="1853809050" sldId="266"/>
            <ac:spMk id="2" creationId="{ED5138CF-6D78-4892-A06A-146CCDBE9082}"/>
          </ac:spMkLst>
        </pc:spChg>
        <pc:spChg chg="mod">
          <ac:chgData name="Yvette Espinoza" userId="ce5e7edaf6693d5e" providerId="LiveId" clId="{D7E71E27-BA28-4C81-BCA4-DE6FAF046FF5}" dt="2020-11-28T23:37:02.983" v="13955" actId="20577"/>
          <ac:spMkLst>
            <pc:docMk/>
            <pc:sldMk cId="1853809050" sldId="266"/>
            <ac:spMk id="3" creationId="{EDCC7C7E-CC51-452B-A923-E16E8A1E8AB0}"/>
          </ac:spMkLst>
        </pc:spChg>
      </pc:sldChg>
      <pc:sldChg chg="mod modTransition modShow">
        <pc:chgData name="Yvette Espinoza" userId="ce5e7edaf6693d5e" providerId="LiveId" clId="{D7E71E27-BA28-4C81-BCA4-DE6FAF046FF5}" dt="2020-11-29T20:41:53.220" v="17573"/>
        <pc:sldMkLst>
          <pc:docMk/>
          <pc:sldMk cId="2699895028" sldId="267"/>
        </pc:sldMkLst>
      </pc:sldChg>
      <pc:sldChg chg="modSp mod modTransition modShow">
        <pc:chgData name="Yvette Espinoza" userId="ce5e7edaf6693d5e" providerId="LiveId" clId="{D7E71E27-BA28-4C81-BCA4-DE6FAF046FF5}" dt="2020-11-29T20:41:53.220" v="17573"/>
        <pc:sldMkLst>
          <pc:docMk/>
          <pc:sldMk cId="1867334218" sldId="268"/>
        </pc:sldMkLst>
        <pc:spChg chg="mod">
          <ac:chgData name="Yvette Espinoza" userId="ce5e7edaf6693d5e" providerId="LiveId" clId="{D7E71E27-BA28-4C81-BCA4-DE6FAF046FF5}" dt="2020-11-28T23:36:53.531" v="13949" actId="20577"/>
          <ac:spMkLst>
            <pc:docMk/>
            <pc:sldMk cId="1867334218" sldId="268"/>
            <ac:spMk id="2" creationId="{17A6EAEC-4FCC-41B1-B8CC-C82171E29DD9}"/>
          </ac:spMkLst>
        </pc:spChg>
        <pc:spChg chg="mod">
          <ac:chgData name="Yvette Espinoza" userId="ce5e7edaf6693d5e" providerId="LiveId" clId="{D7E71E27-BA28-4C81-BCA4-DE6FAF046FF5}" dt="2020-11-28T23:36:46.577" v="13931" actId="20577"/>
          <ac:spMkLst>
            <pc:docMk/>
            <pc:sldMk cId="1867334218" sldId="268"/>
            <ac:spMk id="3" creationId="{C43C2E72-1F25-48E1-B3EA-7AA76965C31F}"/>
          </ac:spMkLst>
        </pc:spChg>
      </pc:sldChg>
      <pc:sldChg chg="del">
        <pc:chgData name="Yvette Espinoza" userId="ce5e7edaf6693d5e" providerId="LiveId" clId="{D7E71E27-BA28-4C81-BCA4-DE6FAF046FF5}" dt="2020-11-25T04:56:04.011" v="1152" actId="2696"/>
        <pc:sldMkLst>
          <pc:docMk/>
          <pc:sldMk cId="3010540399" sldId="269"/>
        </pc:sldMkLst>
      </pc:sldChg>
      <pc:sldChg chg="del">
        <pc:chgData name="Yvette Espinoza" userId="ce5e7edaf6693d5e" providerId="LiveId" clId="{D7E71E27-BA28-4C81-BCA4-DE6FAF046FF5}" dt="2020-11-28T20:48:52.989" v="12766" actId="2696"/>
        <pc:sldMkLst>
          <pc:docMk/>
          <pc:sldMk cId="1691993894" sldId="270"/>
        </pc:sldMkLst>
      </pc:sldChg>
      <pc:sldChg chg="del">
        <pc:chgData name="Yvette Espinoza" userId="ce5e7edaf6693d5e" providerId="LiveId" clId="{D7E71E27-BA28-4C81-BCA4-DE6FAF046FF5}" dt="2020-11-28T23:34:32.373" v="13868" actId="2696"/>
        <pc:sldMkLst>
          <pc:docMk/>
          <pc:sldMk cId="1397196495" sldId="271"/>
        </pc:sldMkLst>
      </pc:sldChg>
      <pc:sldChg chg="del">
        <pc:chgData name="Yvette Espinoza" userId="ce5e7edaf6693d5e" providerId="LiveId" clId="{D7E71E27-BA28-4C81-BCA4-DE6FAF046FF5}" dt="2020-11-28T20:48:46.012" v="12765" actId="2696"/>
        <pc:sldMkLst>
          <pc:docMk/>
          <pc:sldMk cId="601437559" sldId="272"/>
        </pc:sldMkLst>
      </pc:sldChg>
      <pc:sldChg chg="del">
        <pc:chgData name="Yvette Espinoza" userId="ce5e7edaf6693d5e" providerId="LiveId" clId="{D7E71E27-BA28-4C81-BCA4-DE6FAF046FF5}" dt="2020-11-28T20:48:40.458" v="12764" actId="2696"/>
        <pc:sldMkLst>
          <pc:docMk/>
          <pc:sldMk cId="2855825089" sldId="273"/>
        </pc:sldMkLst>
      </pc:sldChg>
      <pc:sldChg chg="del">
        <pc:chgData name="Yvette Espinoza" userId="ce5e7edaf6693d5e" providerId="LiveId" clId="{D7E71E27-BA28-4C81-BCA4-DE6FAF046FF5}" dt="2020-11-28T20:48:40.458" v="12764" actId="2696"/>
        <pc:sldMkLst>
          <pc:docMk/>
          <pc:sldMk cId="1162337722" sldId="274"/>
        </pc:sldMkLst>
      </pc:sldChg>
      <pc:sldChg chg="del">
        <pc:chgData name="Yvette Espinoza" userId="ce5e7edaf6693d5e" providerId="LiveId" clId="{D7E71E27-BA28-4C81-BCA4-DE6FAF046FF5}" dt="2020-11-28T20:48:40.458" v="12764" actId="2696"/>
        <pc:sldMkLst>
          <pc:docMk/>
          <pc:sldMk cId="2058261633" sldId="275"/>
        </pc:sldMkLst>
      </pc:sldChg>
      <pc:sldChg chg="del">
        <pc:chgData name="Yvette Espinoza" userId="ce5e7edaf6693d5e" providerId="LiveId" clId="{D7E71E27-BA28-4C81-BCA4-DE6FAF046FF5}" dt="2020-11-28T23:35:24.111" v="13888" actId="2696"/>
        <pc:sldMkLst>
          <pc:docMk/>
          <pc:sldMk cId="3073327911" sldId="276"/>
        </pc:sldMkLst>
      </pc:sldChg>
      <pc:sldChg chg="addSp modSp mod ord modTransition modNotesTx">
        <pc:chgData name="Yvette Espinoza" userId="ce5e7edaf6693d5e" providerId="LiveId" clId="{D7E71E27-BA28-4C81-BCA4-DE6FAF046FF5}" dt="2020-11-29T21:37:43.787" v="18426"/>
        <pc:sldMkLst>
          <pc:docMk/>
          <pc:sldMk cId="351208999" sldId="277"/>
        </pc:sldMkLst>
        <pc:spChg chg="mod">
          <ac:chgData name="Yvette Espinoza" userId="ce5e7edaf6693d5e" providerId="LiveId" clId="{D7E71E27-BA28-4C81-BCA4-DE6FAF046FF5}" dt="2020-11-28T21:07:43.974" v="13455" actId="20577"/>
          <ac:spMkLst>
            <pc:docMk/>
            <pc:sldMk cId="351208999" sldId="277"/>
            <ac:spMk id="3" creationId="{7E08093A-570C-4481-AAC4-DB621EF5E07B}"/>
          </ac:spMkLst>
        </pc:spChg>
        <pc:spChg chg="add mod">
          <ac:chgData name="Yvette Espinoza" userId="ce5e7edaf6693d5e" providerId="LiveId" clId="{D7E71E27-BA28-4C81-BCA4-DE6FAF046FF5}" dt="2020-11-28T20:58:01.058" v="13056" actId="1076"/>
          <ac:spMkLst>
            <pc:docMk/>
            <pc:sldMk cId="351208999" sldId="277"/>
            <ac:spMk id="4" creationId="{C15F1A4C-B923-4F5D-A2C4-5F88CE371D56}"/>
          </ac:spMkLst>
        </pc:spChg>
        <pc:picChg chg="add mod">
          <ac:chgData name="Yvette Espinoza" userId="ce5e7edaf6693d5e" providerId="LiveId" clId="{D7E71E27-BA28-4C81-BCA4-DE6FAF046FF5}" dt="2020-11-29T21:37:43.787" v="18426"/>
          <ac:picMkLst>
            <pc:docMk/>
            <pc:sldMk cId="351208999" sldId="277"/>
            <ac:picMk id="5" creationId="{3CF2A79A-9978-475D-A8CB-943010A64FD9}"/>
          </ac:picMkLst>
        </pc:picChg>
      </pc:sldChg>
      <pc:sldChg chg="del">
        <pc:chgData name="Yvette Espinoza" userId="ce5e7edaf6693d5e" providerId="LiveId" clId="{D7E71E27-BA28-4C81-BCA4-DE6FAF046FF5}" dt="2020-11-28T20:48:26.005" v="12763" actId="2696"/>
        <pc:sldMkLst>
          <pc:docMk/>
          <pc:sldMk cId="1282086557" sldId="278"/>
        </pc:sldMkLst>
      </pc:sldChg>
      <pc:sldChg chg="addSp delSp modSp mod modTransition modAnim">
        <pc:chgData name="Yvette Espinoza" userId="ce5e7edaf6693d5e" providerId="LiveId" clId="{D7E71E27-BA28-4C81-BCA4-DE6FAF046FF5}" dt="2020-11-29T21:37:43.787" v="18426"/>
        <pc:sldMkLst>
          <pc:docMk/>
          <pc:sldMk cId="593366976" sldId="279"/>
        </pc:sldMkLst>
        <pc:spChg chg="mod">
          <ac:chgData name="Yvette Espinoza" userId="ce5e7edaf6693d5e" providerId="LiveId" clId="{D7E71E27-BA28-4C81-BCA4-DE6FAF046FF5}" dt="2020-11-28T20:49:57.595" v="12885" actId="20577"/>
          <ac:spMkLst>
            <pc:docMk/>
            <pc:sldMk cId="593366976" sldId="279"/>
            <ac:spMk id="5" creationId="{FE5AF25F-C2B3-496B-8466-99A4C744B576}"/>
          </ac:spMkLst>
        </pc:spChg>
        <pc:picChg chg="add del mod">
          <ac:chgData name="Yvette Espinoza" userId="ce5e7edaf6693d5e" providerId="LiveId" clId="{D7E71E27-BA28-4C81-BCA4-DE6FAF046FF5}" dt="2020-11-29T21:36:41.522" v="18425"/>
          <ac:picMkLst>
            <pc:docMk/>
            <pc:sldMk cId="593366976" sldId="279"/>
            <ac:picMk id="2" creationId="{C6485E5C-DBA5-453B-A2DB-9D597CF64CB4}"/>
          </ac:picMkLst>
        </pc:picChg>
        <pc:picChg chg="add mod">
          <ac:chgData name="Yvette Espinoza" userId="ce5e7edaf6693d5e" providerId="LiveId" clId="{D7E71E27-BA28-4C81-BCA4-DE6FAF046FF5}" dt="2020-11-29T21:37:43.787" v="18426"/>
          <ac:picMkLst>
            <pc:docMk/>
            <pc:sldMk cId="593366976" sldId="279"/>
            <ac:picMk id="4" creationId="{47F407BB-FE4D-4AF9-AE36-BFB7E8BD4058}"/>
          </ac:picMkLst>
        </pc:picChg>
      </pc:sldChg>
      <pc:sldChg chg="addSp modSp mod modTransition">
        <pc:chgData name="Yvette Espinoza" userId="ce5e7edaf6693d5e" providerId="LiveId" clId="{D7E71E27-BA28-4C81-BCA4-DE6FAF046FF5}" dt="2020-11-29T21:33:16.396" v="18420"/>
        <pc:sldMkLst>
          <pc:docMk/>
          <pc:sldMk cId="3971315891" sldId="280"/>
        </pc:sldMkLst>
        <pc:spChg chg="mod">
          <ac:chgData name="Yvette Espinoza" userId="ce5e7edaf6693d5e" providerId="LiveId" clId="{D7E71E27-BA28-4C81-BCA4-DE6FAF046FF5}" dt="2020-11-24T03:59:18.775" v="393" actId="20577"/>
          <ac:spMkLst>
            <pc:docMk/>
            <pc:sldMk cId="3971315891" sldId="280"/>
            <ac:spMk id="2" creationId="{B2023432-736C-4E57-B890-3D243501BD49}"/>
          </ac:spMkLst>
        </pc:spChg>
        <pc:spChg chg="mod">
          <ac:chgData name="Yvette Espinoza" userId="ce5e7edaf6693d5e" providerId="LiveId" clId="{D7E71E27-BA28-4C81-BCA4-DE6FAF046FF5}" dt="2020-11-24T03:59:12.306" v="381" actId="20577"/>
          <ac:spMkLst>
            <pc:docMk/>
            <pc:sldMk cId="3971315891" sldId="280"/>
            <ac:spMk id="3" creationId="{D16F8889-B34F-4E30-BBD8-A3BBFA3BA735}"/>
          </ac:spMkLst>
        </pc:spChg>
        <pc:spChg chg="add mod">
          <ac:chgData name="Yvette Espinoza" userId="ce5e7edaf6693d5e" providerId="LiveId" clId="{D7E71E27-BA28-4C81-BCA4-DE6FAF046FF5}" dt="2020-11-24T03:57:34.087" v="362" actId="20577"/>
          <ac:spMkLst>
            <pc:docMk/>
            <pc:sldMk cId="3971315891" sldId="280"/>
            <ac:spMk id="4" creationId="{FF53B030-7C32-4186-A176-CB73F5F29469}"/>
          </ac:spMkLst>
        </pc:spChg>
        <pc:picChg chg="add mod">
          <ac:chgData name="Yvette Espinoza" userId="ce5e7edaf6693d5e" providerId="LiveId" clId="{D7E71E27-BA28-4C81-BCA4-DE6FAF046FF5}" dt="2020-11-29T21:33:16.396" v="18420"/>
          <ac:picMkLst>
            <pc:docMk/>
            <pc:sldMk cId="3971315891" sldId="280"/>
            <ac:picMk id="5" creationId="{328DBBBF-D904-4DD0-AD26-1AF4789D0436}"/>
          </ac:picMkLst>
        </pc:picChg>
      </pc:sldChg>
      <pc:sldChg chg="del">
        <pc:chgData name="Yvette Espinoza" userId="ce5e7edaf6693d5e" providerId="LiveId" clId="{D7E71E27-BA28-4C81-BCA4-DE6FAF046FF5}" dt="2020-11-28T23:37:50.869" v="13960" actId="2696"/>
        <pc:sldMkLst>
          <pc:docMk/>
          <pc:sldMk cId="3654873062" sldId="281"/>
        </pc:sldMkLst>
      </pc:sldChg>
      <pc:sldChg chg="modSp del mod ord modNotesTx">
        <pc:chgData name="Yvette Espinoza" userId="ce5e7edaf6693d5e" providerId="LiveId" clId="{D7E71E27-BA28-4C81-BCA4-DE6FAF046FF5}" dt="2020-11-28T21:07:51.385" v="13456" actId="2696"/>
        <pc:sldMkLst>
          <pc:docMk/>
          <pc:sldMk cId="668557454" sldId="282"/>
        </pc:sldMkLst>
        <pc:spChg chg="mod">
          <ac:chgData name="Yvette Espinoza" userId="ce5e7edaf6693d5e" providerId="LiveId" clId="{D7E71E27-BA28-4C81-BCA4-DE6FAF046FF5}" dt="2020-11-28T20:56:30.022" v="13042" actId="20577"/>
          <ac:spMkLst>
            <pc:docMk/>
            <pc:sldMk cId="668557454" sldId="282"/>
            <ac:spMk id="3" creationId="{1DDDFE01-511E-4188-98DC-5DF3C76551B8}"/>
          </ac:spMkLst>
        </pc:spChg>
      </pc:sldChg>
      <pc:sldChg chg="del">
        <pc:chgData name="Yvette Espinoza" userId="ce5e7edaf6693d5e" providerId="LiveId" clId="{D7E71E27-BA28-4C81-BCA4-DE6FAF046FF5}" dt="2020-11-28T21:08:04.106" v="13457" actId="2696"/>
        <pc:sldMkLst>
          <pc:docMk/>
          <pc:sldMk cId="958042136" sldId="283"/>
        </pc:sldMkLst>
      </pc:sldChg>
      <pc:sldChg chg="del">
        <pc:chgData name="Yvette Espinoza" userId="ce5e7edaf6693d5e" providerId="LiveId" clId="{D7E71E27-BA28-4C81-BCA4-DE6FAF046FF5}" dt="2020-11-28T21:09:44.324" v="13461" actId="2696"/>
        <pc:sldMkLst>
          <pc:docMk/>
          <pc:sldMk cId="4031345163" sldId="284"/>
        </pc:sldMkLst>
      </pc:sldChg>
      <pc:sldChg chg="addSp delSp modSp mod ord modTransition modAnim modNotesTx">
        <pc:chgData name="Yvette Espinoza" userId="ce5e7edaf6693d5e" providerId="LiveId" clId="{D7E71E27-BA28-4C81-BCA4-DE6FAF046FF5}" dt="2020-11-29T21:39:32.186" v="18435"/>
        <pc:sldMkLst>
          <pc:docMk/>
          <pc:sldMk cId="2558211408" sldId="285"/>
        </pc:sldMkLst>
        <pc:spChg chg="mod">
          <ac:chgData name="Yvette Espinoza" userId="ce5e7edaf6693d5e" providerId="LiveId" clId="{D7E71E27-BA28-4C81-BCA4-DE6FAF046FF5}" dt="2020-11-29T21:38:22.794" v="18433" actId="20577"/>
          <ac:spMkLst>
            <pc:docMk/>
            <pc:sldMk cId="2558211408" sldId="285"/>
            <ac:spMk id="5" creationId="{5167EBB0-1C6A-42A5-AD82-A162DF911FF1}"/>
          </ac:spMkLst>
        </pc:spChg>
        <pc:picChg chg="add del mod">
          <ac:chgData name="Yvette Espinoza" userId="ce5e7edaf6693d5e" providerId="LiveId" clId="{D7E71E27-BA28-4C81-BCA4-DE6FAF046FF5}" dt="2020-11-29T21:37:58.354" v="18427"/>
          <ac:picMkLst>
            <pc:docMk/>
            <pc:sldMk cId="2558211408" sldId="285"/>
            <ac:picMk id="2" creationId="{F9F1CC62-17C4-4E9C-9E76-72789CDFBAAB}"/>
          </ac:picMkLst>
        </pc:picChg>
        <pc:picChg chg="add del mod">
          <ac:chgData name="Yvette Espinoza" userId="ce5e7edaf6693d5e" providerId="LiveId" clId="{D7E71E27-BA28-4C81-BCA4-DE6FAF046FF5}" dt="2020-11-29T21:38:32.761" v="18434"/>
          <ac:picMkLst>
            <pc:docMk/>
            <pc:sldMk cId="2558211408" sldId="285"/>
            <ac:picMk id="3" creationId="{7AD1A56C-3EA4-4D6B-A414-42D5DF2B062F}"/>
          </ac:picMkLst>
        </pc:picChg>
        <pc:picChg chg="add mod">
          <ac:chgData name="Yvette Espinoza" userId="ce5e7edaf6693d5e" providerId="LiveId" clId="{D7E71E27-BA28-4C81-BCA4-DE6FAF046FF5}" dt="2020-11-29T21:39:32.186" v="18435"/>
          <ac:picMkLst>
            <pc:docMk/>
            <pc:sldMk cId="2558211408" sldId="285"/>
            <ac:picMk id="6" creationId="{C89440D3-526B-4F9D-B45F-B32213512A7D}"/>
          </ac:picMkLst>
        </pc:picChg>
      </pc:sldChg>
      <pc:sldChg chg="del">
        <pc:chgData name="Yvette Espinoza" userId="ce5e7edaf6693d5e" providerId="LiveId" clId="{D7E71E27-BA28-4C81-BCA4-DE6FAF046FF5}" dt="2020-11-28T23:37:24.410" v="13959" actId="2696"/>
        <pc:sldMkLst>
          <pc:docMk/>
          <pc:sldMk cId="2667311219" sldId="286"/>
        </pc:sldMkLst>
      </pc:sldChg>
      <pc:sldChg chg="del mod modShow">
        <pc:chgData name="Yvette Espinoza" userId="ce5e7edaf6693d5e" providerId="LiveId" clId="{D7E71E27-BA28-4C81-BCA4-DE6FAF046FF5}" dt="2020-11-28T23:38:00.935" v="13961" actId="2696"/>
        <pc:sldMkLst>
          <pc:docMk/>
          <pc:sldMk cId="3257216609" sldId="287"/>
        </pc:sldMkLst>
      </pc:sldChg>
      <pc:sldChg chg="addSp delSp modSp new mod ord modTransition modClrScheme chgLayout">
        <pc:chgData name="Yvette Espinoza" userId="ce5e7edaf6693d5e" providerId="LiveId" clId="{D7E71E27-BA28-4C81-BCA4-DE6FAF046FF5}" dt="2020-11-29T21:04:36.984" v="17697"/>
        <pc:sldMkLst>
          <pc:docMk/>
          <pc:sldMk cId="2826065042" sldId="288"/>
        </pc:sldMkLst>
        <pc:spChg chg="del mod ord">
          <ac:chgData name="Yvette Espinoza" userId="ce5e7edaf6693d5e" providerId="LiveId" clId="{D7E71E27-BA28-4C81-BCA4-DE6FAF046FF5}" dt="2020-11-24T03:50:53.578" v="73" actId="700"/>
          <ac:spMkLst>
            <pc:docMk/>
            <pc:sldMk cId="2826065042" sldId="288"/>
            <ac:spMk id="2" creationId="{C1155681-B8B5-4BFD-939A-38AFE9823CB7}"/>
          </ac:spMkLst>
        </pc:spChg>
        <pc:spChg chg="del mod ord">
          <ac:chgData name="Yvette Espinoza" userId="ce5e7edaf6693d5e" providerId="LiveId" clId="{D7E71E27-BA28-4C81-BCA4-DE6FAF046FF5}" dt="2020-11-24T03:50:53.578" v="73" actId="700"/>
          <ac:spMkLst>
            <pc:docMk/>
            <pc:sldMk cId="2826065042" sldId="288"/>
            <ac:spMk id="3" creationId="{166691C0-7B3A-4DA1-8178-5BA2EED4613D}"/>
          </ac:spMkLst>
        </pc:spChg>
        <pc:spChg chg="add mod ord">
          <ac:chgData name="Yvette Espinoza" userId="ce5e7edaf6693d5e" providerId="LiveId" clId="{D7E71E27-BA28-4C81-BCA4-DE6FAF046FF5}" dt="2020-11-24T03:51:15.767" v="132" actId="20577"/>
          <ac:spMkLst>
            <pc:docMk/>
            <pc:sldMk cId="2826065042" sldId="288"/>
            <ac:spMk id="4" creationId="{43E1232B-8C35-499C-A561-689EFD0F64FE}"/>
          </ac:spMkLst>
        </pc:spChg>
        <pc:spChg chg="add mod ord">
          <ac:chgData name="Yvette Espinoza" userId="ce5e7edaf6693d5e" providerId="LiveId" clId="{D7E71E27-BA28-4C81-BCA4-DE6FAF046FF5}" dt="2020-11-24T03:57:11.434" v="359" actId="20577"/>
          <ac:spMkLst>
            <pc:docMk/>
            <pc:sldMk cId="2826065042" sldId="288"/>
            <ac:spMk id="5" creationId="{2462F055-7365-4E6D-97E8-24F7CD429826}"/>
          </ac:spMkLst>
        </pc:spChg>
        <pc:spChg chg="add mod">
          <ac:chgData name="Yvette Espinoza" userId="ce5e7edaf6693d5e" providerId="LiveId" clId="{D7E71E27-BA28-4C81-BCA4-DE6FAF046FF5}" dt="2020-11-24T03:57:06.117" v="347"/>
          <ac:spMkLst>
            <pc:docMk/>
            <pc:sldMk cId="2826065042" sldId="288"/>
            <ac:spMk id="6" creationId="{91D167BB-C82D-4C55-9D57-A3B9A67D1B85}"/>
          </ac:spMkLst>
        </pc:spChg>
        <pc:picChg chg="add mod">
          <ac:chgData name="Yvette Espinoza" userId="ce5e7edaf6693d5e" providerId="LiveId" clId="{D7E71E27-BA28-4C81-BCA4-DE6FAF046FF5}" dt="2020-11-29T21:04:36.984" v="17697"/>
          <ac:picMkLst>
            <pc:docMk/>
            <pc:sldMk cId="2826065042" sldId="288"/>
            <ac:picMk id="7" creationId="{0D9F5D96-FBF5-4AE7-9E14-6ADEA8FDB260}"/>
          </ac:picMkLst>
        </pc:picChg>
      </pc:sldChg>
      <pc:sldChg chg="addSp delSp modSp new mod ord modTransition modAnim">
        <pc:chgData name="Yvette Espinoza" userId="ce5e7edaf6693d5e" providerId="LiveId" clId="{D7E71E27-BA28-4C81-BCA4-DE6FAF046FF5}" dt="2020-11-29T20:49:48.389" v="17688"/>
        <pc:sldMkLst>
          <pc:docMk/>
          <pc:sldMk cId="2066618848" sldId="289"/>
        </pc:sldMkLst>
        <pc:spChg chg="mod">
          <ac:chgData name="Yvette Espinoza" userId="ce5e7edaf6693d5e" providerId="LiveId" clId="{D7E71E27-BA28-4C81-BCA4-DE6FAF046FF5}" dt="2020-11-24T03:54:57.950" v="246" actId="20577"/>
          <ac:spMkLst>
            <pc:docMk/>
            <pc:sldMk cId="2066618848" sldId="289"/>
            <ac:spMk id="2" creationId="{B5A3C422-C7A3-4CA7-B314-1149698CB53E}"/>
          </ac:spMkLst>
        </pc:spChg>
        <pc:spChg chg="mod">
          <ac:chgData name="Yvette Espinoza" userId="ce5e7edaf6693d5e" providerId="LiveId" clId="{D7E71E27-BA28-4C81-BCA4-DE6FAF046FF5}" dt="2020-11-24T03:56:56.744" v="345" actId="20577"/>
          <ac:spMkLst>
            <pc:docMk/>
            <pc:sldMk cId="2066618848" sldId="289"/>
            <ac:spMk id="3" creationId="{F3459FF8-5AC0-4B8E-ADAF-ACAAAB9B08A7}"/>
          </ac:spMkLst>
        </pc:spChg>
        <pc:spChg chg="add mod">
          <ac:chgData name="Yvette Espinoza" userId="ce5e7edaf6693d5e" providerId="LiveId" clId="{D7E71E27-BA28-4C81-BCA4-DE6FAF046FF5}" dt="2020-11-24T03:57:02.508" v="346" actId="14100"/>
          <ac:spMkLst>
            <pc:docMk/>
            <pc:sldMk cId="2066618848" sldId="289"/>
            <ac:spMk id="4" creationId="{1E788972-05C6-49BA-A5F9-0896D00EF64F}"/>
          </ac:spMkLst>
        </pc:spChg>
        <pc:picChg chg="add del mod">
          <ac:chgData name="Yvette Espinoza" userId="ce5e7edaf6693d5e" providerId="LiveId" clId="{D7E71E27-BA28-4C81-BCA4-DE6FAF046FF5}" dt="2020-11-29T20:42:51.544" v="17574"/>
          <ac:picMkLst>
            <pc:docMk/>
            <pc:sldMk cId="2066618848" sldId="289"/>
            <ac:picMk id="5" creationId="{F63F29B8-0499-4097-8FBB-E7B55E9EF32F}"/>
          </ac:picMkLst>
        </pc:picChg>
        <pc:picChg chg="add mod">
          <ac:chgData name="Yvette Espinoza" userId="ce5e7edaf6693d5e" providerId="LiveId" clId="{D7E71E27-BA28-4C81-BCA4-DE6FAF046FF5}" dt="2020-11-29T20:49:48.389" v="17688"/>
          <ac:picMkLst>
            <pc:docMk/>
            <pc:sldMk cId="2066618848" sldId="289"/>
            <ac:picMk id="6" creationId="{FDDA4997-9C2D-4D8E-891C-CE2E4F2CCC54}"/>
          </ac:picMkLst>
        </pc:picChg>
      </pc:sldChg>
      <pc:sldChg chg="addSp delSp modSp new mod ord modTransition modClrScheme modAnim chgLayout modNotesTx">
        <pc:chgData name="Yvette Espinoza" userId="ce5e7edaf6693d5e" providerId="LiveId" clId="{D7E71E27-BA28-4C81-BCA4-DE6FAF046FF5}" dt="2020-11-29T21:07:10.868" v="17699"/>
        <pc:sldMkLst>
          <pc:docMk/>
          <pc:sldMk cId="2588741905" sldId="290"/>
        </pc:sldMkLst>
        <pc:spChg chg="del mod ord">
          <ac:chgData name="Yvette Espinoza" userId="ce5e7edaf6693d5e" providerId="LiveId" clId="{D7E71E27-BA28-4C81-BCA4-DE6FAF046FF5}" dt="2020-11-24T04:00:17.923" v="402" actId="700"/>
          <ac:spMkLst>
            <pc:docMk/>
            <pc:sldMk cId="2588741905" sldId="290"/>
            <ac:spMk id="2" creationId="{B24FE690-788D-4A33-A5F6-965DD43FC05A}"/>
          </ac:spMkLst>
        </pc:spChg>
        <pc:spChg chg="del mod ord">
          <ac:chgData name="Yvette Espinoza" userId="ce5e7edaf6693d5e" providerId="LiveId" clId="{D7E71E27-BA28-4C81-BCA4-DE6FAF046FF5}" dt="2020-11-24T04:00:17.923" v="402" actId="700"/>
          <ac:spMkLst>
            <pc:docMk/>
            <pc:sldMk cId="2588741905" sldId="290"/>
            <ac:spMk id="3" creationId="{6946C16C-8433-4CA0-8A06-F34373443787}"/>
          </ac:spMkLst>
        </pc:spChg>
        <pc:spChg chg="add mod ord">
          <ac:chgData name="Yvette Espinoza" userId="ce5e7edaf6693d5e" providerId="LiveId" clId="{D7E71E27-BA28-4C81-BCA4-DE6FAF046FF5}" dt="2020-11-25T04:56:44.411" v="1172" actId="20577"/>
          <ac:spMkLst>
            <pc:docMk/>
            <pc:sldMk cId="2588741905" sldId="290"/>
            <ac:spMk id="4" creationId="{C2FEB0B0-E06C-4B24-8F72-C32697C5BAC8}"/>
          </ac:spMkLst>
        </pc:spChg>
        <pc:spChg chg="add mod ord">
          <ac:chgData name="Yvette Espinoza" userId="ce5e7edaf6693d5e" providerId="LiveId" clId="{D7E71E27-BA28-4C81-BCA4-DE6FAF046FF5}" dt="2020-11-28T03:50:33.310" v="8619" actId="20577"/>
          <ac:spMkLst>
            <pc:docMk/>
            <pc:sldMk cId="2588741905" sldId="290"/>
            <ac:spMk id="5" creationId="{706D3A5E-402A-4CED-9C91-E6C79F81364E}"/>
          </ac:spMkLst>
        </pc:spChg>
        <pc:picChg chg="add del mod">
          <ac:chgData name="Yvette Espinoza" userId="ce5e7edaf6693d5e" providerId="LiveId" clId="{D7E71E27-BA28-4C81-BCA4-DE6FAF046FF5}" dt="2020-11-29T21:04:40.778" v="17698"/>
          <ac:picMkLst>
            <pc:docMk/>
            <pc:sldMk cId="2588741905" sldId="290"/>
            <ac:picMk id="6" creationId="{D485FA49-23B1-4D32-A293-77D0DA28BBB9}"/>
          </ac:picMkLst>
        </pc:picChg>
        <pc:picChg chg="add mod">
          <ac:chgData name="Yvette Espinoza" userId="ce5e7edaf6693d5e" providerId="LiveId" clId="{D7E71E27-BA28-4C81-BCA4-DE6FAF046FF5}" dt="2020-11-29T21:07:10.868" v="17699"/>
          <ac:picMkLst>
            <pc:docMk/>
            <pc:sldMk cId="2588741905" sldId="290"/>
            <ac:picMk id="7" creationId="{3E7054E3-6AD6-4165-9BE9-B34D8FE7B598}"/>
          </ac:picMkLst>
        </pc:picChg>
      </pc:sldChg>
      <pc:sldChg chg="addSp delSp modSp new mod modTransition modClrScheme chgLayout modNotesTx">
        <pc:chgData name="Yvette Espinoza" userId="ce5e7edaf6693d5e" providerId="LiveId" clId="{D7E71E27-BA28-4C81-BCA4-DE6FAF046FF5}" dt="2020-11-29T20:49:48.389" v="17688"/>
        <pc:sldMkLst>
          <pc:docMk/>
          <pc:sldMk cId="275747347" sldId="291"/>
        </pc:sldMkLst>
        <pc:spChg chg="del mod ord">
          <ac:chgData name="Yvette Espinoza" userId="ce5e7edaf6693d5e" providerId="LiveId" clId="{D7E71E27-BA28-4C81-BCA4-DE6FAF046FF5}" dt="2020-11-24T04:11:59.424" v="420" actId="700"/>
          <ac:spMkLst>
            <pc:docMk/>
            <pc:sldMk cId="275747347" sldId="291"/>
            <ac:spMk id="2" creationId="{C3D343FC-4309-49C4-890C-B730D5D5C5D6}"/>
          </ac:spMkLst>
        </pc:spChg>
        <pc:spChg chg="del mod ord">
          <ac:chgData name="Yvette Espinoza" userId="ce5e7edaf6693d5e" providerId="LiveId" clId="{D7E71E27-BA28-4C81-BCA4-DE6FAF046FF5}" dt="2020-11-24T04:11:59.424" v="420" actId="700"/>
          <ac:spMkLst>
            <pc:docMk/>
            <pc:sldMk cId="275747347" sldId="291"/>
            <ac:spMk id="3" creationId="{786BA0EF-C4FD-4581-828D-BE92DDC7FCC5}"/>
          </ac:spMkLst>
        </pc:spChg>
        <pc:spChg chg="add mod ord">
          <ac:chgData name="Yvette Espinoza" userId="ce5e7edaf6693d5e" providerId="LiveId" clId="{D7E71E27-BA28-4C81-BCA4-DE6FAF046FF5}" dt="2020-11-24T04:12:36.518" v="444" actId="20577"/>
          <ac:spMkLst>
            <pc:docMk/>
            <pc:sldMk cId="275747347" sldId="291"/>
            <ac:spMk id="4" creationId="{2F7997D9-4F34-4BA2-910E-61A1974AB25B}"/>
          </ac:spMkLst>
        </pc:spChg>
        <pc:spChg chg="add mod ord">
          <ac:chgData name="Yvette Espinoza" userId="ce5e7edaf6693d5e" providerId="LiveId" clId="{D7E71E27-BA28-4C81-BCA4-DE6FAF046FF5}" dt="2020-11-25T04:56:15.202" v="1160" actId="20577"/>
          <ac:spMkLst>
            <pc:docMk/>
            <pc:sldMk cId="275747347" sldId="291"/>
            <ac:spMk id="5" creationId="{49C681C6-814F-4897-A862-8CEFB4EDC061}"/>
          </ac:spMkLst>
        </pc:spChg>
        <pc:picChg chg="add mod">
          <ac:chgData name="Yvette Espinoza" userId="ce5e7edaf6693d5e" providerId="LiveId" clId="{D7E71E27-BA28-4C81-BCA4-DE6FAF046FF5}" dt="2020-11-29T20:49:48.389" v="17688"/>
          <ac:picMkLst>
            <pc:docMk/>
            <pc:sldMk cId="275747347" sldId="291"/>
            <ac:picMk id="6" creationId="{77C436E3-5868-4674-A0FA-8810F34147DA}"/>
          </ac:picMkLst>
        </pc:picChg>
      </pc:sldChg>
      <pc:sldChg chg="modSp new del mod ord modNotesTx">
        <pc:chgData name="Yvette Espinoza" userId="ce5e7edaf6693d5e" providerId="LiveId" clId="{D7E71E27-BA28-4C81-BCA4-DE6FAF046FF5}" dt="2020-11-28T22:58:12.631" v="13482" actId="2696"/>
        <pc:sldMkLst>
          <pc:docMk/>
          <pc:sldMk cId="3913929863" sldId="292"/>
        </pc:sldMkLst>
        <pc:spChg chg="mod">
          <ac:chgData name="Yvette Espinoza" userId="ce5e7edaf6693d5e" providerId="LiveId" clId="{D7E71E27-BA28-4C81-BCA4-DE6FAF046FF5}" dt="2020-11-28T22:56:14.322" v="13478" actId="20577"/>
          <ac:spMkLst>
            <pc:docMk/>
            <pc:sldMk cId="3913929863" sldId="292"/>
            <ac:spMk id="2" creationId="{4FECE2F5-F190-4911-95F0-1248344466AC}"/>
          </ac:spMkLst>
        </pc:spChg>
        <pc:spChg chg="mod">
          <ac:chgData name="Yvette Espinoza" userId="ce5e7edaf6693d5e" providerId="LiveId" clId="{D7E71E27-BA28-4C81-BCA4-DE6FAF046FF5}" dt="2020-11-26T23:03:11.944" v="2608" actId="20577"/>
          <ac:spMkLst>
            <pc:docMk/>
            <pc:sldMk cId="3913929863" sldId="292"/>
            <ac:spMk id="3" creationId="{D51064E6-E398-4312-BC74-C42108FB7C64}"/>
          </ac:spMkLst>
        </pc:spChg>
      </pc:sldChg>
      <pc:sldChg chg="addSp modSp new del mod">
        <pc:chgData name="Yvette Espinoza" userId="ce5e7edaf6693d5e" providerId="LiveId" clId="{D7E71E27-BA28-4C81-BCA4-DE6FAF046FF5}" dt="2020-11-26T23:07:34.760" v="2622" actId="2696"/>
        <pc:sldMkLst>
          <pc:docMk/>
          <pc:sldMk cId="834987799" sldId="293"/>
        </pc:sldMkLst>
        <pc:spChg chg="mod">
          <ac:chgData name="Yvette Espinoza" userId="ce5e7edaf6693d5e" providerId="LiveId" clId="{D7E71E27-BA28-4C81-BCA4-DE6FAF046FF5}" dt="2020-11-25T06:22:31.869" v="1689" actId="20577"/>
          <ac:spMkLst>
            <pc:docMk/>
            <pc:sldMk cId="834987799" sldId="293"/>
            <ac:spMk id="2" creationId="{812F9D9B-4611-43D7-9C89-92DA598D3C78}"/>
          </ac:spMkLst>
        </pc:spChg>
        <pc:spChg chg="mod">
          <ac:chgData name="Yvette Espinoza" userId="ce5e7edaf6693d5e" providerId="LiveId" clId="{D7E71E27-BA28-4C81-BCA4-DE6FAF046FF5}" dt="2020-11-26T21:11:11.415" v="1837" actId="20577"/>
          <ac:spMkLst>
            <pc:docMk/>
            <pc:sldMk cId="834987799" sldId="293"/>
            <ac:spMk id="3" creationId="{D7F3F751-F369-4750-8154-0698E513A784}"/>
          </ac:spMkLst>
        </pc:spChg>
        <pc:spChg chg="add mod">
          <ac:chgData name="Yvette Espinoza" userId="ce5e7edaf6693d5e" providerId="LiveId" clId="{D7E71E27-BA28-4C81-BCA4-DE6FAF046FF5}" dt="2020-11-25T06:09:49.076" v="1675" actId="20577"/>
          <ac:spMkLst>
            <pc:docMk/>
            <pc:sldMk cId="834987799" sldId="293"/>
            <ac:spMk id="4" creationId="{CC227276-8F3A-4238-92FA-5B33288675FE}"/>
          </ac:spMkLst>
        </pc:spChg>
      </pc:sldChg>
      <pc:sldChg chg="modSp new del mod">
        <pc:chgData name="Yvette Espinoza" userId="ce5e7edaf6693d5e" providerId="LiveId" clId="{D7E71E27-BA28-4C81-BCA4-DE6FAF046FF5}" dt="2020-11-29T02:03:18.997" v="16293" actId="2696"/>
        <pc:sldMkLst>
          <pc:docMk/>
          <pc:sldMk cId="1650165949" sldId="294"/>
        </pc:sldMkLst>
        <pc:spChg chg="mod">
          <ac:chgData name="Yvette Espinoza" userId="ce5e7edaf6693d5e" providerId="LiveId" clId="{D7E71E27-BA28-4C81-BCA4-DE6FAF046FF5}" dt="2020-11-28T21:10:34.409" v="13469" actId="20577"/>
          <ac:spMkLst>
            <pc:docMk/>
            <pc:sldMk cId="1650165949" sldId="294"/>
            <ac:spMk id="2" creationId="{DEA7E634-E107-444A-8D2B-07C2792ECFD5}"/>
          </ac:spMkLst>
        </pc:spChg>
        <pc:spChg chg="mod">
          <ac:chgData name="Yvette Espinoza" userId="ce5e7edaf6693d5e" providerId="LiveId" clId="{D7E71E27-BA28-4C81-BCA4-DE6FAF046FF5}" dt="2020-11-28T23:25:39.224" v="13867" actId="20577"/>
          <ac:spMkLst>
            <pc:docMk/>
            <pc:sldMk cId="1650165949" sldId="294"/>
            <ac:spMk id="3" creationId="{ADAC7451-7E68-40E6-A86B-861BC658E696}"/>
          </ac:spMkLst>
        </pc:spChg>
      </pc:sldChg>
      <pc:sldChg chg="modSp new del mod">
        <pc:chgData name="Yvette Espinoza" userId="ce5e7edaf6693d5e" providerId="LiveId" clId="{D7E71E27-BA28-4C81-BCA4-DE6FAF046FF5}" dt="2020-11-26T23:03:17.800" v="2609" actId="2696"/>
        <pc:sldMkLst>
          <pc:docMk/>
          <pc:sldMk cId="315868738" sldId="295"/>
        </pc:sldMkLst>
        <pc:spChg chg="mod">
          <ac:chgData name="Yvette Espinoza" userId="ce5e7edaf6693d5e" providerId="LiveId" clId="{D7E71E27-BA28-4C81-BCA4-DE6FAF046FF5}" dt="2020-11-25T05:13:05.838" v="1206" actId="20577"/>
          <ac:spMkLst>
            <pc:docMk/>
            <pc:sldMk cId="315868738" sldId="295"/>
            <ac:spMk id="3" creationId="{D2B514DA-4C70-480D-AE30-17A0A048F548}"/>
          </ac:spMkLst>
        </pc:spChg>
      </pc:sldChg>
      <pc:sldChg chg="addSp delSp modSp new mod modTransition modAnim modNotesTx">
        <pc:chgData name="Yvette Espinoza" userId="ce5e7edaf6693d5e" providerId="LiveId" clId="{D7E71E27-BA28-4C81-BCA4-DE6FAF046FF5}" dt="2020-11-29T20:59:15.666" v="17693"/>
        <pc:sldMkLst>
          <pc:docMk/>
          <pc:sldMk cId="1807393350" sldId="296"/>
        </pc:sldMkLst>
        <pc:spChg chg="mod">
          <ac:chgData name="Yvette Espinoza" userId="ce5e7edaf6693d5e" providerId="LiveId" clId="{D7E71E27-BA28-4C81-BCA4-DE6FAF046FF5}" dt="2020-11-26T21:19:59.301" v="1847" actId="20577"/>
          <ac:spMkLst>
            <pc:docMk/>
            <pc:sldMk cId="1807393350" sldId="296"/>
            <ac:spMk id="2" creationId="{CEF88C79-A312-43BC-8A99-BE11077178E3}"/>
          </ac:spMkLst>
        </pc:spChg>
        <pc:spChg chg="del">
          <ac:chgData name="Yvette Espinoza" userId="ce5e7edaf6693d5e" providerId="LiveId" clId="{D7E71E27-BA28-4C81-BCA4-DE6FAF046FF5}" dt="2020-11-26T21:27:59.298" v="1848" actId="22"/>
          <ac:spMkLst>
            <pc:docMk/>
            <pc:sldMk cId="1807393350" sldId="296"/>
            <ac:spMk id="3" creationId="{22947842-5E28-4F21-B66D-785C67282464}"/>
          </ac:spMkLst>
        </pc:spChg>
        <pc:spChg chg="add del mod">
          <ac:chgData name="Yvette Espinoza" userId="ce5e7edaf6693d5e" providerId="LiveId" clId="{D7E71E27-BA28-4C81-BCA4-DE6FAF046FF5}" dt="2020-11-29T02:01:13.989" v="16167" actId="21"/>
          <ac:spMkLst>
            <pc:docMk/>
            <pc:sldMk cId="1807393350" sldId="296"/>
            <ac:spMk id="6" creationId="{41743002-6187-4A45-A095-16629CA33A63}"/>
          </ac:spMkLst>
        </pc:spChg>
        <pc:spChg chg="add mod">
          <ac:chgData name="Yvette Espinoza" userId="ce5e7edaf6693d5e" providerId="LiveId" clId="{D7E71E27-BA28-4C81-BCA4-DE6FAF046FF5}" dt="2020-11-29T02:02:39.963" v="16285" actId="20577"/>
          <ac:spMkLst>
            <pc:docMk/>
            <pc:sldMk cId="1807393350" sldId="296"/>
            <ac:spMk id="7" creationId="{FA27A828-E5AC-498E-B48B-5F56B0EA00FC}"/>
          </ac:spMkLst>
        </pc:spChg>
        <pc:picChg chg="add mod ord">
          <ac:chgData name="Yvette Espinoza" userId="ce5e7edaf6693d5e" providerId="LiveId" clId="{D7E71E27-BA28-4C81-BCA4-DE6FAF046FF5}" dt="2020-11-26T21:27:59.298" v="1848" actId="22"/>
          <ac:picMkLst>
            <pc:docMk/>
            <pc:sldMk cId="1807393350" sldId="296"/>
            <ac:picMk id="5" creationId="{4BC61B1E-5575-44AD-8F5E-EFBCB7DFF3F2}"/>
          </ac:picMkLst>
        </pc:picChg>
        <pc:picChg chg="add del mod">
          <ac:chgData name="Yvette Espinoza" userId="ce5e7edaf6693d5e" providerId="LiveId" clId="{D7E71E27-BA28-4C81-BCA4-DE6FAF046FF5}" dt="2020-11-29T20:57:23.436" v="17690"/>
          <ac:picMkLst>
            <pc:docMk/>
            <pc:sldMk cId="1807393350" sldId="296"/>
            <ac:picMk id="8" creationId="{62F2E65E-B7C1-45A7-9004-539F1C64D8D6}"/>
          </ac:picMkLst>
        </pc:picChg>
        <pc:picChg chg="add del mod">
          <ac:chgData name="Yvette Espinoza" userId="ce5e7edaf6693d5e" providerId="LiveId" clId="{D7E71E27-BA28-4C81-BCA4-DE6FAF046FF5}" dt="2020-11-29T20:57:57.934" v="17692"/>
          <ac:picMkLst>
            <pc:docMk/>
            <pc:sldMk cId="1807393350" sldId="296"/>
            <ac:picMk id="9" creationId="{81CCBC94-0595-4A16-94DF-99C6C87479F5}"/>
          </ac:picMkLst>
        </pc:picChg>
        <pc:picChg chg="add mod">
          <ac:chgData name="Yvette Espinoza" userId="ce5e7edaf6693d5e" providerId="LiveId" clId="{D7E71E27-BA28-4C81-BCA4-DE6FAF046FF5}" dt="2020-11-29T20:59:15.666" v="17693"/>
          <ac:picMkLst>
            <pc:docMk/>
            <pc:sldMk cId="1807393350" sldId="296"/>
            <ac:picMk id="10" creationId="{5769E781-BE5B-4758-A6D0-543DEA08C13A}"/>
          </ac:picMkLst>
        </pc:picChg>
      </pc:sldChg>
      <pc:sldChg chg="addSp delSp modSp new mod modTransition modNotesTx">
        <pc:chgData name="Yvette Espinoza" userId="ce5e7edaf6693d5e" providerId="LiveId" clId="{D7E71E27-BA28-4C81-BCA4-DE6FAF046FF5}" dt="2020-11-29T21:04:36.984" v="17697"/>
        <pc:sldMkLst>
          <pc:docMk/>
          <pc:sldMk cId="2317186340" sldId="297"/>
        </pc:sldMkLst>
        <pc:spChg chg="mod">
          <ac:chgData name="Yvette Espinoza" userId="ce5e7edaf6693d5e" providerId="LiveId" clId="{D7E71E27-BA28-4C81-BCA4-DE6FAF046FF5}" dt="2020-11-28T23:58:14.187" v="15256" actId="20577"/>
          <ac:spMkLst>
            <pc:docMk/>
            <pc:sldMk cId="2317186340" sldId="297"/>
            <ac:spMk id="2" creationId="{96B426AD-9ABF-4B33-B7C0-AE3C2DF3952D}"/>
          </ac:spMkLst>
        </pc:spChg>
        <pc:spChg chg="del mod">
          <ac:chgData name="Yvette Espinoza" userId="ce5e7edaf6693d5e" providerId="LiveId" clId="{D7E71E27-BA28-4C81-BCA4-DE6FAF046FF5}" dt="2020-11-27T18:58:39.105" v="5549" actId="22"/>
          <ac:spMkLst>
            <pc:docMk/>
            <pc:sldMk cId="2317186340" sldId="297"/>
            <ac:spMk id="3" creationId="{454E9B5E-EAC8-428C-BFAF-73E786766DFA}"/>
          </ac:spMkLst>
        </pc:spChg>
        <pc:spChg chg="add del mod">
          <ac:chgData name="Yvette Espinoza" userId="ce5e7edaf6693d5e" providerId="LiveId" clId="{D7E71E27-BA28-4C81-BCA4-DE6FAF046FF5}" dt="2020-11-29T02:03:00.341" v="16291" actId="478"/>
          <ac:spMkLst>
            <pc:docMk/>
            <pc:sldMk cId="2317186340" sldId="297"/>
            <ac:spMk id="6" creationId="{49ECF533-916A-451B-B5BE-AE054C3EB183}"/>
          </ac:spMkLst>
        </pc:spChg>
        <pc:spChg chg="add mod">
          <ac:chgData name="Yvette Espinoza" userId="ce5e7edaf6693d5e" providerId="LiveId" clId="{D7E71E27-BA28-4C81-BCA4-DE6FAF046FF5}" dt="2020-11-29T02:03:08.742" v="16292"/>
          <ac:spMkLst>
            <pc:docMk/>
            <pc:sldMk cId="2317186340" sldId="297"/>
            <ac:spMk id="7" creationId="{0B2E4326-332C-419C-BBEF-558DB1234E27}"/>
          </ac:spMkLst>
        </pc:spChg>
        <pc:picChg chg="add mod ord">
          <ac:chgData name="Yvette Espinoza" userId="ce5e7edaf6693d5e" providerId="LiveId" clId="{D7E71E27-BA28-4C81-BCA4-DE6FAF046FF5}" dt="2020-11-27T18:58:39.105" v="5549" actId="22"/>
          <ac:picMkLst>
            <pc:docMk/>
            <pc:sldMk cId="2317186340" sldId="297"/>
            <ac:picMk id="5" creationId="{F1A090CC-002A-4E9F-845A-47B83B4E0850}"/>
          </ac:picMkLst>
        </pc:picChg>
        <pc:picChg chg="add mod">
          <ac:chgData name="Yvette Espinoza" userId="ce5e7edaf6693d5e" providerId="LiveId" clId="{D7E71E27-BA28-4C81-BCA4-DE6FAF046FF5}" dt="2020-11-29T21:04:36.984" v="17697"/>
          <ac:picMkLst>
            <pc:docMk/>
            <pc:sldMk cId="2317186340" sldId="297"/>
            <ac:picMk id="8" creationId="{41F51BA5-CE56-4F4D-A947-272EFF4D296E}"/>
          </ac:picMkLst>
        </pc:picChg>
      </pc:sldChg>
      <pc:sldChg chg="modSp new del mod ord modNotesTx">
        <pc:chgData name="Yvette Espinoza" userId="ce5e7edaf6693d5e" providerId="LiveId" clId="{D7E71E27-BA28-4C81-BCA4-DE6FAF046FF5}" dt="2020-11-28T23:25:18.277" v="13846" actId="2696"/>
        <pc:sldMkLst>
          <pc:docMk/>
          <pc:sldMk cId="737305370" sldId="298"/>
        </pc:sldMkLst>
        <pc:spChg chg="mod">
          <ac:chgData name="Yvette Espinoza" userId="ce5e7edaf6693d5e" providerId="LiveId" clId="{D7E71E27-BA28-4C81-BCA4-DE6FAF046FF5}" dt="2020-11-28T23:05:53.913" v="13521" actId="20577"/>
          <ac:spMkLst>
            <pc:docMk/>
            <pc:sldMk cId="737305370" sldId="298"/>
            <ac:spMk id="2" creationId="{F42336F9-15EB-4B11-BE4E-D7E51D677FA9}"/>
          </ac:spMkLst>
        </pc:spChg>
        <pc:spChg chg="mod">
          <ac:chgData name="Yvette Espinoza" userId="ce5e7edaf6693d5e" providerId="LiveId" clId="{D7E71E27-BA28-4C81-BCA4-DE6FAF046FF5}" dt="2020-11-28T23:08:44.999" v="13538" actId="20577"/>
          <ac:spMkLst>
            <pc:docMk/>
            <pc:sldMk cId="737305370" sldId="298"/>
            <ac:spMk id="3" creationId="{ED628172-7B44-4618-865A-DEF6409D3C7C}"/>
          </ac:spMkLst>
        </pc:spChg>
      </pc:sldChg>
      <pc:sldChg chg="addSp delSp modSp add mod modTransition setBg modNotesTx">
        <pc:chgData name="Yvette Espinoza" userId="ce5e7edaf6693d5e" providerId="LiveId" clId="{D7E71E27-BA28-4C81-BCA4-DE6FAF046FF5}" dt="2020-11-29T20:59:15.666" v="17693"/>
        <pc:sldMkLst>
          <pc:docMk/>
          <pc:sldMk cId="563452754" sldId="299"/>
        </pc:sldMkLst>
        <pc:spChg chg="mod">
          <ac:chgData name="Yvette Espinoza" userId="ce5e7edaf6693d5e" providerId="LiveId" clId="{D7E71E27-BA28-4C81-BCA4-DE6FAF046FF5}" dt="2020-11-26T22:53:03.553" v="2310" actId="20577"/>
          <ac:spMkLst>
            <pc:docMk/>
            <pc:sldMk cId="563452754" sldId="299"/>
            <ac:spMk id="2" creationId="{CEF88C79-A312-43BC-8A99-BE11077178E3}"/>
          </ac:spMkLst>
        </pc:spChg>
        <pc:spChg chg="add del mod">
          <ac:chgData name="Yvette Espinoza" userId="ce5e7edaf6693d5e" providerId="LiveId" clId="{D7E71E27-BA28-4C81-BCA4-DE6FAF046FF5}" dt="2020-11-29T02:01:51.686" v="16178" actId="21"/>
          <ac:spMkLst>
            <pc:docMk/>
            <pc:sldMk cId="563452754" sldId="299"/>
            <ac:spMk id="6" creationId="{49B76C6C-B698-4E95-8201-87479D622F15}"/>
          </ac:spMkLst>
        </pc:spChg>
        <pc:spChg chg="add mod">
          <ac:chgData name="Yvette Espinoza" userId="ce5e7edaf6693d5e" providerId="LiveId" clId="{D7E71E27-BA28-4C81-BCA4-DE6FAF046FF5}" dt="2020-11-29T02:02:47.284" v="16286"/>
          <ac:spMkLst>
            <pc:docMk/>
            <pc:sldMk cId="563452754" sldId="299"/>
            <ac:spMk id="7" creationId="{706AC5E1-69F1-4BB7-A0C5-08BA8FD18C7F}"/>
          </ac:spMkLst>
        </pc:spChg>
        <pc:spChg chg="add del">
          <ac:chgData name="Yvette Espinoza" userId="ce5e7edaf6693d5e" providerId="LiveId" clId="{D7E71E27-BA28-4C81-BCA4-DE6FAF046FF5}" dt="2020-11-26T22:49:05.592" v="2218" actId="26606"/>
          <ac:spMkLst>
            <pc:docMk/>
            <pc:sldMk cId="563452754" sldId="299"/>
            <ac:spMk id="10" creationId="{022BDE4A-8A20-4A69-9C5A-581C82036A4D}"/>
          </ac:spMkLst>
        </pc:spChg>
        <pc:picChg chg="add del mod">
          <ac:chgData name="Yvette Espinoza" userId="ce5e7edaf6693d5e" providerId="LiveId" clId="{D7E71E27-BA28-4C81-BCA4-DE6FAF046FF5}" dt="2020-11-29T20:50:21.382" v="17689"/>
          <ac:picMkLst>
            <pc:docMk/>
            <pc:sldMk cId="563452754" sldId="299"/>
            <ac:picMk id="3" creationId="{EE3AFBEE-1080-46B6-AAAB-A965E7A4F8BD}"/>
          </ac:picMkLst>
        </pc:picChg>
        <pc:picChg chg="add mod modCrop">
          <ac:chgData name="Yvette Espinoza" userId="ce5e7edaf6693d5e" providerId="LiveId" clId="{D7E71E27-BA28-4C81-BCA4-DE6FAF046FF5}" dt="2020-11-26T22:50:00.899" v="2222" actId="1076"/>
          <ac:picMkLst>
            <pc:docMk/>
            <pc:sldMk cId="563452754" sldId="299"/>
            <ac:picMk id="4" creationId="{5629E5AC-1188-4F3B-80E4-C783CC8A3776}"/>
          </ac:picMkLst>
        </pc:picChg>
        <pc:picChg chg="mod">
          <ac:chgData name="Yvette Espinoza" userId="ce5e7edaf6693d5e" providerId="LiveId" clId="{D7E71E27-BA28-4C81-BCA4-DE6FAF046FF5}" dt="2020-11-26T22:50:58.727" v="2267" actId="29295"/>
          <ac:picMkLst>
            <pc:docMk/>
            <pc:sldMk cId="563452754" sldId="299"/>
            <ac:picMk id="5" creationId="{4BC61B1E-5575-44AD-8F5E-EFBCB7DFF3F2}"/>
          </ac:picMkLst>
        </pc:picChg>
        <pc:picChg chg="add del mod">
          <ac:chgData name="Yvette Espinoza" userId="ce5e7edaf6693d5e" providerId="LiveId" clId="{D7E71E27-BA28-4C81-BCA4-DE6FAF046FF5}" dt="2020-11-29T20:59:15.666" v="17693"/>
          <ac:picMkLst>
            <pc:docMk/>
            <pc:sldMk cId="563452754" sldId="299"/>
            <ac:picMk id="9" creationId="{F7BCDC2A-F660-4D2A-9070-F767A17F1BBE}"/>
          </ac:picMkLst>
        </pc:picChg>
        <pc:picChg chg="add mod">
          <ac:chgData name="Yvette Espinoza" userId="ce5e7edaf6693d5e" providerId="LiveId" clId="{D7E71E27-BA28-4C81-BCA4-DE6FAF046FF5}" dt="2020-11-29T20:59:15.666" v="17693"/>
          <ac:picMkLst>
            <pc:docMk/>
            <pc:sldMk cId="563452754" sldId="299"/>
            <ac:picMk id="11" creationId="{AB4924A0-D074-4B50-B59B-B0BB3E219EE4}"/>
          </ac:picMkLst>
        </pc:picChg>
        <pc:inkChg chg="add del">
          <ac:chgData name="Yvette Espinoza" userId="ce5e7edaf6693d5e" providerId="LiveId" clId="{D7E71E27-BA28-4C81-BCA4-DE6FAF046FF5}" dt="2020-11-29T20:59:15.666" v="17693"/>
          <ac:inkMkLst>
            <pc:docMk/>
            <pc:sldMk cId="563452754" sldId="299"/>
            <ac:inkMk id="8" creationId="{7335437C-6806-4F6B-B81E-BD6B2CB92A6A}"/>
          </ac:inkMkLst>
        </pc:inkChg>
      </pc:sldChg>
      <pc:sldChg chg="addSp delSp modSp add mod modTransition modAnim modNotesTx">
        <pc:chgData name="Yvette Espinoza" userId="ce5e7edaf6693d5e" providerId="LiveId" clId="{D7E71E27-BA28-4C81-BCA4-DE6FAF046FF5}" dt="2020-11-29T21:00:42.415" v="17695"/>
        <pc:sldMkLst>
          <pc:docMk/>
          <pc:sldMk cId="1506950899" sldId="300"/>
        </pc:sldMkLst>
        <pc:spChg chg="mod">
          <ac:chgData name="Yvette Espinoza" userId="ce5e7edaf6693d5e" providerId="LiveId" clId="{D7E71E27-BA28-4C81-BCA4-DE6FAF046FF5}" dt="2020-11-26T22:54:01.471" v="2318" actId="20577"/>
          <ac:spMkLst>
            <pc:docMk/>
            <pc:sldMk cId="1506950899" sldId="300"/>
            <ac:spMk id="2" creationId="{CEF88C79-A312-43BC-8A99-BE11077178E3}"/>
          </ac:spMkLst>
        </pc:spChg>
        <pc:spChg chg="add del mod">
          <ac:chgData name="Yvette Espinoza" userId="ce5e7edaf6693d5e" providerId="LiveId" clId="{D7E71E27-BA28-4C81-BCA4-DE6FAF046FF5}" dt="2020-11-29T02:02:50.358" v="16287" actId="478"/>
          <ac:spMkLst>
            <pc:docMk/>
            <pc:sldMk cId="1506950899" sldId="300"/>
            <ac:spMk id="6" creationId="{A8305E79-FF17-48CB-AE10-A9AAE159290F}"/>
          </ac:spMkLst>
        </pc:spChg>
        <pc:spChg chg="add mod">
          <ac:chgData name="Yvette Espinoza" userId="ce5e7edaf6693d5e" providerId="LiveId" clId="{D7E71E27-BA28-4C81-BCA4-DE6FAF046FF5}" dt="2020-11-29T02:02:50.728" v="16288"/>
          <ac:spMkLst>
            <pc:docMk/>
            <pc:sldMk cId="1506950899" sldId="300"/>
            <ac:spMk id="7" creationId="{53BEC391-A995-4C97-9726-0B50A9A5C8DF}"/>
          </ac:spMkLst>
        </pc:spChg>
        <pc:picChg chg="add del mod">
          <ac:chgData name="Yvette Espinoza" userId="ce5e7edaf6693d5e" providerId="LiveId" clId="{D7E71E27-BA28-4C81-BCA4-DE6FAF046FF5}" dt="2020-11-29T20:59:19.528" v="17694"/>
          <ac:picMkLst>
            <pc:docMk/>
            <pc:sldMk cId="1506950899" sldId="300"/>
            <ac:picMk id="3" creationId="{3974DC1D-3B33-48F5-95F0-4C3E53310C82}"/>
          </ac:picMkLst>
        </pc:picChg>
        <pc:picChg chg="mod modCrop">
          <ac:chgData name="Yvette Espinoza" userId="ce5e7edaf6693d5e" providerId="LiveId" clId="{D7E71E27-BA28-4C81-BCA4-DE6FAF046FF5}" dt="2020-11-26T22:53:47.673" v="2317" actId="732"/>
          <ac:picMkLst>
            <pc:docMk/>
            <pc:sldMk cId="1506950899" sldId="300"/>
            <ac:picMk id="4" creationId="{5629E5AC-1188-4F3B-80E4-C783CC8A3776}"/>
          </ac:picMkLst>
        </pc:picChg>
        <pc:picChg chg="add mod">
          <ac:chgData name="Yvette Espinoza" userId="ce5e7edaf6693d5e" providerId="LiveId" clId="{D7E71E27-BA28-4C81-BCA4-DE6FAF046FF5}" dt="2020-11-29T21:00:42.415" v="17695"/>
          <ac:picMkLst>
            <pc:docMk/>
            <pc:sldMk cId="1506950899" sldId="300"/>
            <ac:picMk id="8" creationId="{7A9BC9A0-32D7-41DC-AA29-DBF8DBA31280}"/>
          </ac:picMkLst>
        </pc:picChg>
      </pc:sldChg>
      <pc:sldChg chg="addSp delSp modSp new mod ord modTransition modNotesTx">
        <pc:chgData name="Yvette Espinoza" userId="ce5e7edaf6693d5e" providerId="LiveId" clId="{D7E71E27-BA28-4C81-BCA4-DE6FAF046FF5}" dt="2020-11-29T20:49:48.389" v="17688"/>
        <pc:sldMkLst>
          <pc:docMk/>
          <pc:sldMk cId="2930240724" sldId="301"/>
        </pc:sldMkLst>
        <pc:spChg chg="mod">
          <ac:chgData name="Yvette Espinoza" userId="ce5e7edaf6693d5e" providerId="LiveId" clId="{D7E71E27-BA28-4C81-BCA4-DE6FAF046FF5}" dt="2020-11-27T00:36:31.094" v="3110" actId="20577"/>
          <ac:spMkLst>
            <pc:docMk/>
            <pc:sldMk cId="2930240724" sldId="301"/>
            <ac:spMk id="2" creationId="{3AAF88B6-9C51-412D-BAD0-E77AE060124F}"/>
          </ac:spMkLst>
        </pc:spChg>
        <pc:spChg chg="mod">
          <ac:chgData name="Yvette Espinoza" userId="ce5e7edaf6693d5e" providerId="LiveId" clId="{D7E71E27-BA28-4C81-BCA4-DE6FAF046FF5}" dt="2020-11-29T02:09:42.433" v="16501" actId="313"/>
          <ac:spMkLst>
            <pc:docMk/>
            <pc:sldMk cId="2930240724" sldId="301"/>
            <ac:spMk id="3" creationId="{5FD1DEDB-940A-4D61-AE2B-AED1670566E0}"/>
          </ac:spMkLst>
        </pc:spChg>
        <pc:spChg chg="add del mod">
          <ac:chgData name="Yvette Espinoza" userId="ce5e7edaf6693d5e" providerId="LiveId" clId="{D7E71E27-BA28-4C81-BCA4-DE6FAF046FF5}" dt="2020-11-27T00:37:24.158" v="3178" actId="478"/>
          <ac:spMkLst>
            <pc:docMk/>
            <pc:sldMk cId="2930240724" sldId="301"/>
            <ac:spMk id="4" creationId="{0B45951A-0A6D-43D8-BBB6-1D2C0157B46E}"/>
          </ac:spMkLst>
        </pc:spChg>
        <pc:spChg chg="add mod">
          <ac:chgData name="Yvette Espinoza" userId="ce5e7edaf6693d5e" providerId="LiveId" clId="{D7E71E27-BA28-4C81-BCA4-DE6FAF046FF5}" dt="2020-11-27T00:51:34.902" v="3287" actId="1076"/>
          <ac:spMkLst>
            <pc:docMk/>
            <pc:sldMk cId="2930240724" sldId="301"/>
            <ac:spMk id="5" creationId="{75106AC7-B64C-445D-9AF9-3D27D15145F8}"/>
          </ac:spMkLst>
        </pc:spChg>
        <pc:picChg chg="add mod">
          <ac:chgData name="Yvette Espinoza" userId="ce5e7edaf6693d5e" providerId="LiveId" clId="{D7E71E27-BA28-4C81-BCA4-DE6FAF046FF5}" dt="2020-11-29T20:49:48.389" v="17688"/>
          <ac:picMkLst>
            <pc:docMk/>
            <pc:sldMk cId="2930240724" sldId="301"/>
            <ac:picMk id="6" creationId="{13EC0B44-6BCF-4529-9944-4701A9B9413E}"/>
          </ac:picMkLst>
        </pc:picChg>
      </pc:sldChg>
      <pc:sldChg chg="modSp new del mod">
        <pc:chgData name="Yvette Espinoza" userId="ce5e7edaf6693d5e" providerId="LiveId" clId="{D7E71E27-BA28-4C81-BCA4-DE6FAF046FF5}" dt="2020-11-27T00:54:58.563" v="3830" actId="2696"/>
        <pc:sldMkLst>
          <pc:docMk/>
          <pc:sldMk cId="1943164366" sldId="302"/>
        </pc:sldMkLst>
        <pc:spChg chg="mod">
          <ac:chgData name="Yvette Espinoza" userId="ce5e7edaf6693d5e" providerId="LiveId" clId="{D7E71E27-BA28-4C81-BCA4-DE6FAF046FF5}" dt="2020-11-27T00:36:36.656" v="3124" actId="20577"/>
          <ac:spMkLst>
            <pc:docMk/>
            <pc:sldMk cId="1943164366" sldId="302"/>
            <ac:spMk id="2" creationId="{8EAFFA48-FF74-4F96-814D-AD428D1C9BA3}"/>
          </ac:spMkLst>
        </pc:spChg>
      </pc:sldChg>
      <pc:sldChg chg="addSp modSp add mod ord modTransition modNotesTx">
        <pc:chgData name="Yvette Espinoza" userId="ce5e7edaf6693d5e" providerId="LiveId" clId="{D7E71E27-BA28-4C81-BCA4-DE6FAF046FF5}" dt="2020-11-29T20:49:48.389" v="17688"/>
        <pc:sldMkLst>
          <pc:docMk/>
          <pc:sldMk cId="3230642750" sldId="303"/>
        </pc:sldMkLst>
        <pc:spChg chg="mod">
          <ac:chgData name="Yvette Espinoza" userId="ce5e7edaf6693d5e" providerId="LiveId" clId="{D7E71E27-BA28-4C81-BCA4-DE6FAF046FF5}" dt="2020-11-28T23:25:23.981" v="13855" actId="20577"/>
          <ac:spMkLst>
            <pc:docMk/>
            <pc:sldMk cId="3230642750" sldId="303"/>
            <ac:spMk id="2" creationId="{3AAF88B6-9C51-412D-BAD0-E77AE060124F}"/>
          </ac:spMkLst>
        </pc:spChg>
        <pc:spChg chg="mod">
          <ac:chgData name="Yvette Espinoza" userId="ce5e7edaf6693d5e" providerId="LiveId" clId="{D7E71E27-BA28-4C81-BCA4-DE6FAF046FF5}" dt="2020-11-29T02:04:08.798" v="16359" actId="20577"/>
          <ac:spMkLst>
            <pc:docMk/>
            <pc:sldMk cId="3230642750" sldId="303"/>
            <ac:spMk id="3" creationId="{5FD1DEDB-940A-4D61-AE2B-AED1670566E0}"/>
          </ac:spMkLst>
        </pc:spChg>
        <pc:spChg chg="mod">
          <ac:chgData name="Yvette Espinoza" userId="ce5e7edaf6693d5e" providerId="LiveId" clId="{D7E71E27-BA28-4C81-BCA4-DE6FAF046FF5}" dt="2020-11-29T01:56:10.016" v="16156" actId="20577"/>
          <ac:spMkLst>
            <pc:docMk/>
            <pc:sldMk cId="3230642750" sldId="303"/>
            <ac:spMk id="4" creationId="{0B45951A-0A6D-43D8-BBB6-1D2C0157B46E}"/>
          </ac:spMkLst>
        </pc:spChg>
        <pc:picChg chg="add mod">
          <ac:chgData name="Yvette Espinoza" userId="ce5e7edaf6693d5e" providerId="LiveId" clId="{D7E71E27-BA28-4C81-BCA4-DE6FAF046FF5}" dt="2020-11-29T01:54:43.523" v="16132" actId="1076"/>
          <ac:picMkLst>
            <pc:docMk/>
            <pc:sldMk cId="3230642750" sldId="303"/>
            <ac:picMk id="6" creationId="{8E9CD56A-FA91-4ED1-AB06-8667D3EBA798}"/>
          </ac:picMkLst>
        </pc:picChg>
        <pc:picChg chg="add mod">
          <ac:chgData name="Yvette Espinoza" userId="ce5e7edaf6693d5e" providerId="LiveId" clId="{D7E71E27-BA28-4C81-BCA4-DE6FAF046FF5}" dt="2020-11-29T20:49:48.389" v="17688"/>
          <ac:picMkLst>
            <pc:docMk/>
            <pc:sldMk cId="3230642750" sldId="303"/>
            <ac:picMk id="7" creationId="{4D0BFF60-8E46-420A-8A6A-86672F150B22}"/>
          </ac:picMkLst>
        </pc:picChg>
      </pc:sldChg>
      <pc:sldChg chg="addSp delSp modSp add mod modTransition modAnim modNotesTx">
        <pc:chgData name="Yvette Espinoza" userId="ce5e7edaf6693d5e" providerId="LiveId" clId="{D7E71E27-BA28-4C81-BCA4-DE6FAF046FF5}" dt="2020-11-29T21:04:36.984" v="17697"/>
        <pc:sldMkLst>
          <pc:docMk/>
          <pc:sldMk cId="2213893008" sldId="304"/>
        </pc:sldMkLst>
        <pc:spChg chg="mod">
          <ac:chgData name="Yvette Espinoza" userId="ce5e7edaf6693d5e" providerId="LiveId" clId="{D7E71E27-BA28-4C81-BCA4-DE6FAF046FF5}" dt="2020-11-27T01:29:51.784" v="4960" actId="20577"/>
          <ac:spMkLst>
            <pc:docMk/>
            <pc:sldMk cId="2213893008" sldId="304"/>
            <ac:spMk id="2" creationId="{CEF88C79-A312-43BC-8A99-BE11077178E3}"/>
          </ac:spMkLst>
        </pc:spChg>
        <pc:spChg chg="add del mod">
          <ac:chgData name="Yvette Espinoza" userId="ce5e7edaf6693d5e" providerId="LiveId" clId="{D7E71E27-BA28-4C81-BCA4-DE6FAF046FF5}" dt="2020-11-29T02:02:54.588" v="16289" actId="478"/>
          <ac:spMkLst>
            <pc:docMk/>
            <pc:sldMk cId="2213893008" sldId="304"/>
            <ac:spMk id="6" creationId="{5B1E9529-28B7-42CE-9270-2999B4A0B538}"/>
          </ac:spMkLst>
        </pc:spChg>
        <pc:spChg chg="add mod">
          <ac:chgData name="Yvette Espinoza" userId="ce5e7edaf6693d5e" providerId="LiveId" clId="{D7E71E27-BA28-4C81-BCA4-DE6FAF046FF5}" dt="2020-11-29T02:02:55.025" v="16290"/>
          <ac:spMkLst>
            <pc:docMk/>
            <pc:sldMk cId="2213893008" sldId="304"/>
            <ac:spMk id="7" creationId="{0ABD2B37-0672-4463-8C56-852AE9D51258}"/>
          </ac:spMkLst>
        </pc:spChg>
        <pc:picChg chg="add del mod">
          <ac:chgData name="Yvette Espinoza" userId="ce5e7edaf6693d5e" providerId="LiveId" clId="{D7E71E27-BA28-4C81-BCA4-DE6FAF046FF5}" dt="2020-11-29T21:00:47.125" v="17696"/>
          <ac:picMkLst>
            <pc:docMk/>
            <pc:sldMk cId="2213893008" sldId="304"/>
            <ac:picMk id="3" creationId="{2DFDAE06-B8C4-4521-9815-C19C59D0AC2B}"/>
          </ac:picMkLst>
        </pc:picChg>
        <pc:picChg chg="mod modCrop">
          <ac:chgData name="Yvette Espinoza" userId="ce5e7edaf6693d5e" providerId="LiveId" clId="{D7E71E27-BA28-4C81-BCA4-DE6FAF046FF5}" dt="2020-11-27T01:16:51.558" v="4729" actId="732"/>
          <ac:picMkLst>
            <pc:docMk/>
            <pc:sldMk cId="2213893008" sldId="304"/>
            <ac:picMk id="4" creationId="{5629E5AC-1188-4F3B-80E4-C783CC8A3776}"/>
          </ac:picMkLst>
        </pc:picChg>
        <pc:picChg chg="add mod">
          <ac:chgData name="Yvette Espinoza" userId="ce5e7edaf6693d5e" providerId="LiveId" clId="{D7E71E27-BA28-4C81-BCA4-DE6FAF046FF5}" dt="2020-11-29T21:04:36.984" v="17697"/>
          <ac:picMkLst>
            <pc:docMk/>
            <pc:sldMk cId="2213893008" sldId="304"/>
            <ac:picMk id="8" creationId="{3321516C-5507-4C51-91F9-A2B296592062}"/>
          </ac:picMkLst>
        </pc:picChg>
      </pc:sldChg>
      <pc:sldChg chg="addSp delSp modSp new mod modTransition modClrScheme chgLayout modNotesTx">
        <pc:chgData name="Yvette Espinoza" userId="ce5e7edaf6693d5e" providerId="LiveId" clId="{D7E71E27-BA28-4C81-BCA4-DE6FAF046FF5}" dt="2020-11-29T21:33:16.396" v="18420"/>
        <pc:sldMkLst>
          <pc:docMk/>
          <pc:sldMk cId="2310795082" sldId="305"/>
        </pc:sldMkLst>
        <pc:spChg chg="mod ord">
          <ac:chgData name="Yvette Espinoza" userId="ce5e7edaf6693d5e" providerId="LiveId" clId="{D7E71E27-BA28-4C81-BCA4-DE6FAF046FF5}" dt="2020-11-28T05:05:43.935" v="9668" actId="700"/>
          <ac:spMkLst>
            <pc:docMk/>
            <pc:sldMk cId="2310795082" sldId="305"/>
            <ac:spMk id="2" creationId="{EB2A50A3-889A-4E71-AAB0-4EB7AB50C188}"/>
          </ac:spMkLst>
        </pc:spChg>
        <pc:spChg chg="del mod ord">
          <ac:chgData name="Yvette Espinoza" userId="ce5e7edaf6693d5e" providerId="LiveId" clId="{D7E71E27-BA28-4C81-BCA4-DE6FAF046FF5}" dt="2020-11-28T04:54:12.031" v="9350" actId="700"/>
          <ac:spMkLst>
            <pc:docMk/>
            <pc:sldMk cId="2310795082" sldId="305"/>
            <ac:spMk id="3" creationId="{2C34EA37-65E1-45EE-A015-ED09949BC65F}"/>
          </ac:spMkLst>
        </pc:spChg>
        <pc:spChg chg="add del mod ord">
          <ac:chgData name="Yvette Espinoza" userId="ce5e7edaf6693d5e" providerId="LiveId" clId="{D7E71E27-BA28-4C81-BCA4-DE6FAF046FF5}" dt="2020-11-28T04:54:36.401" v="9352" actId="22"/>
          <ac:spMkLst>
            <pc:docMk/>
            <pc:sldMk cId="2310795082" sldId="305"/>
            <ac:spMk id="4" creationId="{A5759E84-9D3A-4B81-9DC1-8F99DDF69B84}"/>
          </ac:spMkLst>
        </pc:spChg>
        <pc:spChg chg="add del mod ord">
          <ac:chgData name="Yvette Espinoza" userId="ce5e7edaf6693d5e" providerId="LiveId" clId="{D7E71E27-BA28-4C81-BCA4-DE6FAF046FF5}" dt="2020-11-28T04:54:13.651" v="9351" actId="22"/>
          <ac:spMkLst>
            <pc:docMk/>
            <pc:sldMk cId="2310795082" sldId="305"/>
            <ac:spMk id="5" creationId="{8EB34D33-8751-4A28-8C9A-307B08E0B93E}"/>
          </ac:spMkLst>
        </pc:spChg>
        <pc:spChg chg="add del mod ord">
          <ac:chgData name="Yvette Espinoza" userId="ce5e7edaf6693d5e" providerId="LiveId" clId="{D7E71E27-BA28-4C81-BCA4-DE6FAF046FF5}" dt="2020-11-28T05:00:11.987" v="9439" actId="700"/>
          <ac:spMkLst>
            <pc:docMk/>
            <pc:sldMk cId="2310795082" sldId="305"/>
            <ac:spMk id="11" creationId="{95BB14DF-2DDD-4C00-A036-26DA133D5050}"/>
          </ac:spMkLst>
        </pc:spChg>
        <pc:spChg chg="add mod">
          <ac:chgData name="Yvette Espinoza" userId="ce5e7edaf6693d5e" providerId="LiveId" clId="{D7E71E27-BA28-4C81-BCA4-DE6FAF046FF5}" dt="2020-11-28T05:01:57.907" v="9492"/>
          <ac:spMkLst>
            <pc:docMk/>
            <pc:sldMk cId="2310795082" sldId="305"/>
            <ac:spMk id="12" creationId="{DE8693C7-69C0-4D09-ADCC-896D8A5C123A}"/>
          </ac:spMkLst>
        </pc:spChg>
        <pc:spChg chg="add del mod ord">
          <ac:chgData name="Yvette Espinoza" userId="ce5e7edaf6693d5e" providerId="LiveId" clId="{D7E71E27-BA28-4C81-BCA4-DE6FAF046FF5}" dt="2020-11-28T05:04:15.803" v="9540" actId="700"/>
          <ac:spMkLst>
            <pc:docMk/>
            <pc:sldMk cId="2310795082" sldId="305"/>
            <ac:spMk id="13" creationId="{E12753BA-0A31-493D-90F4-62F42FE3B3A2}"/>
          </ac:spMkLst>
        </pc:spChg>
        <pc:spChg chg="add del mod ord">
          <ac:chgData name="Yvette Espinoza" userId="ce5e7edaf6693d5e" providerId="LiveId" clId="{D7E71E27-BA28-4C81-BCA4-DE6FAF046FF5}" dt="2020-11-28T05:04:15.803" v="9540" actId="700"/>
          <ac:spMkLst>
            <pc:docMk/>
            <pc:sldMk cId="2310795082" sldId="305"/>
            <ac:spMk id="14" creationId="{A5B5E7E8-63EE-43A4-80AB-17D1EB640282}"/>
          </ac:spMkLst>
        </pc:spChg>
        <pc:spChg chg="add del mod ord">
          <ac:chgData name="Yvette Espinoza" userId="ce5e7edaf6693d5e" providerId="LiveId" clId="{D7E71E27-BA28-4C81-BCA4-DE6FAF046FF5}" dt="2020-11-28T05:04:15.803" v="9540" actId="700"/>
          <ac:spMkLst>
            <pc:docMk/>
            <pc:sldMk cId="2310795082" sldId="305"/>
            <ac:spMk id="15" creationId="{0AEA7E32-81FB-4B09-AC41-7878EA8AE3E4}"/>
          </ac:spMkLst>
        </pc:spChg>
        <pc:spChg chg="add del mod ord">
          <ac:chgData name="Yvette Espinoza" userId="ce5e7edaf6693d5e" providerId="LiveId" clId="{D7E71E27-BA28-4C81-BCA4-DE6FAF046FF5}" dt="2020-11-28T05:04:18.414" v="9541"/>
          <ac:spMkLst>
            <pc:docMk/>
            <pc:sldMk cId="2310795082" sldId="305"/>
            <ac:spMk id="16" creationId="{3B45FC11-F0E7-41DA-8AE1-223F9F9D685A}"/>
          </ac:spMkLst>
        </pc:spChg>
        <pc:spChg chg="add del mod">
          <ac:chgData name="Yvette Espinoza" userId="ce5e7edaf6693d5e" providerId="LiveId" clId="{D7E71E27-BA28-4C81-BCA4-DE6FAF046FF5}" dt="2020-11-28T05:05:39.710" v="9666" actId="478"/>
          <ac:spMkLst>
            <pc:docMk/>
            <pc:sldMk cId="2310795082" sldId="305"/>
            <ac:spMk id="19" creationId="{475AF529-C413-4EFE-B785-3BE2E563BFB8}"/>
          </ac:spMkLst>
        </pc:spChg>
        <pc:spChg chg="add del mod ord">
          <ac:chgData name="Yvette Espinoza" userId="ce5e7edaf6693d5e" providerId="LiveId" clId="{D7E71E27-BA28-4C81-BCA4-DE6FAF046FF5}" dt="2020-11-28T05:05:43.935" v="9668" actId="700"/>
          <ac:spMkLst>
            <pc:docMk/>
            <pc:sldMk cId="2310795082" sldId="305"/>
            <ac:spMk id="21" creationId="{DA679E38-4B4F-4251-8228-D018836F254B}"/>
          </ac:spMkLst>
        </pc:spChg>
        <pc:spChg chg="add del mod">
          <ac:chgData name="Yvette Espinoza" userId="ce5e7edaf6693d5e" providerId="LiveId" clId="{D7E71E27-BA28-4C81-BCA4-DE6FAF046FF5}" dt="2020-11-28T05:05:43.935" v="9668" actId="700"/>
          <ac:spMkLst>
            <pc:docMk/>
            <pc:sldMk cId="2310795082" sldId="305"/>
            <ac:spMk id="23" creationId="{AE1A7373-CA5D-45EE-9438-BA76D41ECE23}"/>
          </ac:spMkLst>
        </pc:spChg>
        <pc:spChg chg="add del mod ord">
          <ac:chgData name="Yvette Espinoza" userId="ce5e7edaf6693d5e" providerId="LiveId" clId="{D7E71E27-BA28-4C81-BCA4-DE6FAF046FF5}" dt="2020-11-28T05:05:45.630" v="9669" actId="22"/>
          <ac:spMkLst>
            <pc:docMk/>
            <pc:sldMk cId="2310795082" sldId="305"/>
            <ac:spMk id="24" creationId="{E5CC6D92-2048-4401-83FB-A8CBB8CA04EF}"/>
          </ac:spMkLst>
        </pc:spChg>
        <pc:picChg chg="add del mod ord">
          <ac:chgData name="Yvette Espinoza" userId="ce5e7edaf6693d5e" providerId="LiveId" clId="{D7E71E27-BA28-4C81-BCA4-DE6FAF046FF5}" dt="2020-11-28T05:04:21.428" v="9542" actId="478"/>
          <ac:picMkLst>
            <pc:docMk/>
            <pc:sldMk cId="2310795082" sldId="305"/>
            <ac:picMk id="7" creationId="{3826058E-2EC9-474C-B73F-E4587B8C15AE}"/>
          </ac:picMkLst>
        </pc:picChg>
        <pc:picChg chg="add del mod ord">
          <ac:chgData name="Yvette Espinoza" userId="ce5e7edaf6693d5e" providerId="LiveId" clId="{D7E71E27-BA28-4C81-BCA4-DE6FAF046FF5}" dt="2020-11-28T04:56:11.672" v="9368" actId="21"/>
          <ac:picMkLst>
            <pc:docMk/>
            <pc:sldMk cId="2310795082" sldId="305"/>
            <ac:picMk id="9" creationId="{C7B227C1-DBEA-4383-9BE9-872DFC797A39}"/>
          </ac:picMkLst>
        </pc:picChg>
        <pc:picChg chg="add del mod">
          <ac:chgData name="Yvette Espinoza" userId="ce5e7edaf6693d5e" providerId="LiveId" clId="{D7E71E27-BA28-4C81-BCA4-DE6FAF046FF5}" dt="2020-11-28T05:05:41.296" v="9667" actId="478"/>
          <ac:picMkLst>
            <pc:docMk/>
            <pc:sldMk cId="2310795082" sldId="305"/>
            <ac:picMk id="17" creationId="{E6900530-14E9-4DC6-9A41-1C911AEE8692}"/>
          </ac:picMkLst>
        </pc:picChg>
        <pc:picChg chg="add mod ord">
          <ac:chgData name="Yvette Espinoza" userId="ce5e7edaf6693d5e" providerId="LiveId" clId="{D7E71E27-BA28-4C81-BCA4-DE6FAF046FF5}" dt="2020-11-28T05:05:49.784" v="9670" actId="1076"/>
          <ac:picMkLst>
            <pc:docMk/>
            <pc:sldMk cId="2310795082" sldId="305"/>
            <ac:picMk id="26" creationId="{9ECB4088-A060-4144-9DAF-D058038BC9A5}"/>
          </ac:picMkLst>
        </pc:picChg>
        <pc:picChg chg="add mod">
          <ac:chgData name="Yvette Espinoza" userId="ce5e7edaf6693d5e" providerId="LiveId" clId="{D7E71E27-BA28-4C81-BCA4-DE6FAF046FF5}" dt="2020-11-29T21:33:16.396" v="18420"/>
          <ac:picMkLst>
            <pc:docMk/>
            <pc:sldMk cId="2310795082" sldId="305"/>
            <ac:picMk id="27" creationId="{D53C241E-A446-4A9E-ABB5-68A06B151454}"/>
          </ac:picMkLst>
        </pc:picChg>
      </pc:sldChg>
      <pc:sldChg chg="addSp delSp modSp new mod modTransition modClrScheme chgLayout modNotesTx">
        <pc:chgData name="Yvette Espinoza" userId="ce5e7edaf6693d5e" providerId="LiveId" clId="{D7E71E27-BA28-4C81-BCA4-DE6FAF046FF5}" dt="2020-11-29T21:07:10.868" v="17699"/>
        <pc:sldMkLst>
          <pc:docMk/>
          <pc:sldMk cId="2071641842" sldId="306"/>
        </pc:sldMkLst>
        <pc:spChg chg="mod ord">
          <ac:chgData name="Yvette Espinoza" userId="ce5e7edaf6693d5e" providerId="LiveId" clId="{D7E71E27-BA28-4C81-BCA4-DE6FAF046FF5}" dt="2020-11-28T02:09:37.300" v="6781" actId="20577"/>
          <ac:spMkLst>
            <pc:docMk/>
            <pc:sldMk cId="2071641842" sldId="306"/>
            <ac:spMk id="2" creationId="{702287A0-4E1F-4B1C-955A-F0666DAF7E9C}"/>
          </ac:spMkLst>
        </pc:spChg>
        <pc:spChg chg="del mod ord">
          <ac:chgData name="Yvette Espinoza" userId="ce5e7edaf6693d5e" providerId="LiveId" clId="{D7E71E27-BA28-4C81-BCA4-DE6FAF046FF5}" dt="2020-11-28T01:51:12.506" v="6061" actId="700"/>
          <ac:spMkLst>
            <pc:docMk/>
            <pc:sldMk cId="2071641842" sldId="306"/>
            <ac:spMk id="3" creationId="{671BC22E-5C70-4FC2-B98E-AE7F9FE3E237}"/>
          </ac:spMkLst>
        </pc:spChg>
        <pc:spChg chg="add del mod ord">
          <ac:chgData name="Yvette Espinoza" userId="ce5e7edaf6693d5e" providerId="LiveId" clId="{D7E71E27-BA28-4C81-BCA4-DE6FAF046FF5}" dt="2020-11-28T02:08:25.719" v="6754" actId="478"/>
          <ac:spMkLst>
            <pc:docMk/>
            <pc:sldMk cId="2071641842" sldId="306"/>
            <ac:spMk id="4" creationId="{0730F265-019A-451A-98C5-CB676E655B5C}"/>
          </ac:spMkLst>
        </pc:spChg>
        <pc:spChg chg="add del mod ord">
          <ac:chgData name="Yvette Espinoza" userId="ce5e7edaf6693d5e" providerId="LiveId" clId="{D7E71E27-BA28-4C81-BCA4-DE6FAF046FF5}" dt="2020-11-28T01:51:51.892" v="6062" actId="22"/>
          <ac:spMkLst>
            <pc:docMk/>
            <pc:sldMk cId="2071641842" sldId="306"/>
            <ac:spMk id="5" creationId="{8EA7F9D4-761A-43ED-9FB0-ED94EEB4FF75}"/>
          </ac:spMkLst>
        </pc:spChg>
        <pc:spChg chg="add del mod">
          <ac:chgData name="Yvette Espinoza" userId="ce5e7edaf6693d5e" providerId="LiveId" clId="{D7E71E27-BA28-4C81-BCA4-DE6FAF046FF5}" dt="2020-11-28T02:08:35.846" v="6757" actId="478"/>
          <ac:spMkLst>
            <pc:docMk/>
            <pc:sldMk cId="2071641842" sldId="306"/>
            <ac:spMk id="11" creationId="{6A10AE4A-01A6-4B77-B5D3-DAED368D6D4B}"/>
          </ac:spMkLst>
        </pc:spChg>
        <pc:spChg chg="add del mod ord">
          <ac:chgData name="Yvette Espinoza" userId="ce5e7edaf6693d5e" providerId="LiveId" clId="{D7E71E27-BA28-4C81-BCA4-DE6FAF046FF5}" dt="2020-11-28T02:09:26.928" v="6767" actId="700"/>
          <ac:spMkLst>
            <pc:docMk/>
            <pc:sldMk cId="2071641842" sldId="306"/>
            <ac:spMk id="14" creationId="{073AA4D0-1DF5-46A2-AE7A-8C27229EBFA1}"/>
          </ac:spMkLst>
        </pc:spChg>
        <pc:spChg chg="add del mod ord">
          <ac:chgData name="Yvette Espinoza" userId="ce5e7edaf6693d5e" providerId="LiveId" clId="{D7E71E27-BA28-4C81-BCA4-DE6FAF046FF5}" dt="2020-11-28T02:09:28.395" v="6768"/>
          <ac:spMkLst>
            <pc:docMk/>
            <pc:sldMk cId="2071641842" sldId="306"/>
            <ac:spMk id="15" creationId="{E0CFD9A5-1443-4079-B93D-595541CCF66A}"/>
          </ac:spMkLst>
        </pc:spChg>
        <pc:spChg chg="add mod">
          <ac:chgData name="Yvette Espinoza" userId="ce5e7edaf6693d5e" providerId="LiveId" clId="{D7E71E27-BA28-4C81-BCA4-DE6FAF046FF5}" dt="2020-11-29T02:01:17.653" v="16168"/>
          <ac:spMkLst>
            <pc:docMk/>
            <pc:sldMk cId="2071641842" sldId="306"/>
            <ac:spMk id="17" creationId="{E6B174D6-8F11-4E1E-B337-B8BD6C6E0502}"/>
          </ac:spMkLst>
        </pc:spChg>
        <pc:picChg chg="add del mod ord">
          <ac:chgData name="Yvette Espinoza" userId="ce5e7edaf6693d5e" providerId="LiveId" clId="{D7E71E27-BA28-4C81-BCA4-DE6FAF046FF5}" dt="2020-11-28T02:09:22.092" v="6766" actId="478"/>
          <ac:picMkLst>
            <pc:docMk/>
            <pc:sldMk cId="2071641842" sldId="306"/>
            <ac:picMk id="7" creationId="{D245B7B0-930E-48A5-B685-D1B64F2709BB}"/>
          </ac:picMkLst>
        </pc:picChg>
        <pc:picChg chg="add del mod">
          <ac:chgData name="Yvette Espinoza" userId="ce5e7edaf6693d5e" providerId="LiveId" clId="{D7E71E27-BA28-4C81-BCA4-DE6FAF046FF5}" dt="2020-11-28T02:09:31.278" v="6769" actId="478"/>
          <ac:picMkLst>
            <pc:docMk/>
            <pc:sldMk cId="2071641842" sldId="306"/>
            <ac:picMk id="9" creationId="{3A5964EB-0A5A-413D-98B2-2D30875DFFB4}"/>
          </ac:picMkLst>
        </pc:picChg>
        <pc:picChg chg="add del mod">
          <ac:chgData name="Yvette Espinoza" userId="ce5e7edaf6693d5e" providerId="LiveId" clId="{D7E71E27-BA28-4C81-BCA4-DE6FAF046FF5}" dt="2020-11-28T02:08:34.109" v="6756"/>
          <ac:picMkLst>
            <pc:docMk/>
            <pc:sldMk cId="2071641842" sldId="306"/>
            <ac:picMk id="12" creationId="{8A4E259E-E318-4B45-9A4C-F2706EB740AC}"/>
          </ac:picMkLst>
        </pc:picChg>
        <pc:picChg chg="add mod">
          <ac:chgData name="Yvette Espinoza" userId="ce5e7edaf6693d5e" providerId="LiveId" clId="{D7E71E27-BA28-4C81-BCA4-DE6FAF046FF5}" dt="2020-11-28T02:09:28.395" v="6768"/>
          <ac:picMkLst>
            <pc:docMk/>
            <pc:sldMk cId="2071641842" sldId="306"/>
            <ac:picMk id="16" creationId="{06D51E46-B26D-4831-AD66-9C7AB50E803A}"/>
          </ac:picMkLst>
        </pc:picChg>
        <pc:picChg chg="add mod">
          <ac:chgData name="Yvette Espinoza" userId="ce5e7edaf6693d5e" providerId="LiveId" clId="{D7E71E27-BA28-4C81-BCA4-DE6FAF046FF5}" dt="2020-11-29T21:07:10.868" v="17699"/>
          <ac:picMkLst>
            <pc:docMk/>
            <pc:sldMk cId="2071641842" sldId="306"/>
            <ac:picMk id="18" creationId="{A3940D9A-5144-4830-8210-A8808E97EC61}"/>
          </ac:picMkLst>
        </pc:picChg>
      </pc:sldChg>
      <pc:sldChg chg="addSp delSp modSp add mod modTransition modAnim modNotesTx">
        <pc:chgData name="Yvette Espinoza" userId="ce5e7edaf6693d5e" providerId="LiveId" clId="{D7E71E27-BA28-4C81-BCA4-DE6FAF046FF5}" dt="2020-11-29T21:18:33.020" v="18248"/>
        <pc:sldMkLst>
          <pc:docMk/>
          <pc:sldMk cId="2748230800" sldId="307"/>
        </pc:sldMkLst>
        <pc:spChg chg="mod">
          <ac:chgData name="Yvette Espinoza" userId="ce5e7edaf6693d5e" providerId="LiveId" clId="{D7E71E27-BA28-4C81-BCA4-DE6FAF046FF5}" dt="2020-11-28T03:12:51.341" v="7221" actId="20577"/>
          <ac:spMkLst>
            <pc:docMk/>
            <pc:sldMk cId="2748230800" sldId="307"/>
            <ac:spMk id="4" creationId="{0730F265-019A-451A-98C5-CB676E655B5C}"/>
          </ac:spMkLst>
        </pc:spChg>
        <pc:spChg chg="add mod">
          <ac:chgData name="Yvette Espinoza" userId="ce5e7edaf6693d5e" providerId="LiveId" clId="{D7E71E27-BA28-4C81-BCA4-DE6FAF046FF5}" dt="2020-11-29T02:01:19.311" v="16169"/>
          <ac:spMkLst>
            <pc:docMk/>
            <pc:sldMk cId="2748230800" sldId="307"/>
            <ac:spMk id="6" creationId="{77A15220-03E0-46DE-8D79-D7D9E0E42861}"/>
          </ac:spMkLst>
        </pc:spChg>
        <pc:picChg chg="add del mod">
          <ac:chgData name="Yvette Espinoza" userId="ce5e7edaf6693d5e" providerId="LiveId" clId="{D7E71E27-BA28-4C81-BCA4-DE6FAF046FF5}" dt="2020-11-29T21:13:54.501" v="18245"/>
          <ac:picMkLst>
            <pc:docMk/>
            <pc:sldMk cId="2748230800" sldId="307"/>
            <ac:picMk id="3" creationId="{9010CF2F-FCDC-4596-874D-6D1332B2896C}"/>
          </ac:picMkLst>
        </pc:picChg>
        <pc:picChg chg="add del mod">
          <ac:chgData name="Yvette Espinoza" userId="ce5e7edaf6693d5e" providerId="LiveId" clId="{D7E71E27-BA28-4C81-BCA4-DE6FAF046FF5}" dt="2020-11-29T21:15:59.614" v="18247"/>
          <ac:picMkLst>
            <pc:docMk/>
            <pc:sldMk cId="2748230800" sldId="307"/>
            <ac:picMk id="5" creationId="{D6A3A65F-70C1-42DE-BB3B-BC088A040B13}"/>
          </ac:picMkLst>
        </pc:picChg>
        <pc:picChg chg="add mod">
          <ac:chgData name="Yvette Espinoza" userId="ce5e7edaf6693d5e" providerId="LiveId" clId="{D7E71E27-BA28-4C81-BCA4-DE6FAF046FF5}" dt="2020-11-29T21:18:33.020" v="18248"/>
          <ac:picMkLst>
            <pc:docMk/>
            <pc:sldMk cId="2748230800" sldId="307"/>
            <ac:picMk id="8" creationId="{C6BAEEA3-686B-4A65-B25A-39EC7B7633DC}"/>
          </ac:picMkLst>
        </pc:picChg>
        <pc:picChg chg="del">
          <ac:chgData name="Yvette Espinoza" userId="ce5e7edaf6693d5e" providerId="LiveId" clId="{D7E71E27-BA28-4C81-BCA4-DE6FAF046FF5}" dt="2020-11-28T02:09:58.938" v="6784" actId="478"/>
          <ac:picMkLst>
            <pc:docMk/>
            <pc:sldMk cId="2748230800" sldId="307"/>
            <ac:picMk id="9" creationId="{3A5964EB-0A5A-413D-98B2-2D30875DFFB4}"/>
          </ac:picMkLst>
        </pc:picChg>
      </pc:sldChg>
      <pc:sldChg chg="addSp delSp modSp new mod modTransition modClrScheme modAnim chgLayout modNotesTx">
        <pc:chgData name="Yvette Espinoza" userId="ce5e7edaf6693d5e" providerId="LiveId" clId="{D7E71E27-BA28-4C81-BCA4-DE6FAF046FF5}" dt="2020-11-29T21:24:40.533" v="18401"/>
        <pc:sldMkLst>
          <pc:docMk/>
          <pc:sldMk cId="4177787902" sldId="308"/>
        </pc:sldMkLst>
        <pc:spChg chg="del mod ord">
          <ac:chgData name="Yvette Espinoza" userId="ce5e7edaf6693d5e" providerId="LiveId" clId="{D7E71E27-BA28-4C81-BCA4-DE6FAF046FF5}" dt="2020-11-28T03:25:38.962" v="7473" actId="700"/>
          <ac:spMkLst>
            <pc:docMk/>
            <pc:sldMk cId="4177787902" sldId="308"/>
            <ac:spMk id="2" creationId="{281F1D27-3323-4BDA-A831-5FC870B7AE98}"/>
          </ac:spMkLst>
        </pc:spChg>
        <pc:spChg chg="del mod ord">
          <ac:chgData name="Yvette Espinoza" userId="ce5e7edaf6693d5e" providerId="LiveId" clId="{D7E71E27-BA28-4C81-BCA4-DE6FAF046FF5}" dt="2020-11-28T03:25:38.962" v="7473" actId="700"/>
          <ac:spMkLst>
            <pc:docMk/>
            <pc:sldMk cId="4177787902" sldId="308"/>
            <ac:spMk id="3" creationId="{D5045F39-2D8C-45D1-BCD3-F93A845BEB41}"/>
          </ac:spMkLst>
        </pc:spChg>
        <pc:spChg chg="del">
          <ac:chgData name="Yvette Espinoza" userId="ce5e7edaf6693d5e" providerId="LiveId" clId="{D7E71E27-BA28-4C81-BCA4-DE6FAF046FF5}" dt="2020-11-28T03:25:38.962" v="7473" actId="700"/>
          <ac:spMkLst>
            <pc:docMk/>
            <pc:sldMk cId="4177787902" sldId="308"/>
            <ac:spMk id="4" creationId="{CA4821E9-B15E-4310-87DE-0E53647435A3}"/>
          </ac:spMkLst>
        </pc:spChg>
        <pc:spChg chg="add mod ord">
          <ac:chgData name="Yvette Espinoza" userId="ce5e7edaf6693d5e" providerId="LiveId" clId="{D7E71E27-BA28-4C81-BCA4-DE6FAF046FF5}" dt="2020-11-28T03:34:38.085" v="7920" actId="20577"/>
          <ac:spMkLst>
            <pc:docMk/>
            <pc:sldMk cId="4177787902" sldId="308"/>
            <ac:spMk id="5" creationId="{72D061D1-9F73-4911-82B1-11E4C64C472C}"/>
          </ac:spMkLst>
        </pc:spChg>
        <pc:spChg chg="add mod ord">
          <ac:chgData name="Yvette Espinoza" userId="ce5e7edaf6693d5e" providerId="LiveId" clId="{D7E71E27-BA28-4C81-BCA4-DE6FAF046FF5}" dt="2020-11-29T21:19:41.072" v="18398" actId="20577"/>
          <ac:spMkLst>
            <pc:docMk/>
            <pc:sldMk cId="4177787902" sldId="308"/>
            <ac:spMk id="6" creationId="{5A101498-D1A6-42EE-9886-CDBBE55710DF}"/>
          </ac:spMkLst>
        </pc:spChg>
        <pc:picChg chg="add del mod">
          <ac:chgData name="Yvette Espinoza" userId="ce5e7edaf6693d5e" providerId="LiveId" clId="{D7E71E27-BA28-4C81-BCA4-DE6FAF046FF5}" dt="2020-11-29T21:18:37.567" v="18249"/>
          <ac:picMkLst>
            <pc:docMk/>
            <pc:sldMk cId="4177787902" sldId="308"/>
            <ac:picMk id="7" creationId="{CD7E08EC-31BC-4A25-9E89-610BA9B5F04C}"/>
          </ac:picMkLst>
        </pc:picChg>
        <pc:picChg chg="add del mod">
          <ac:chgData name="Yvette Espinoza" userId="ce5e7edaf6693d5e" providerId="LiveId" clId="{D7E71E27-BA28-4C81-BCA4-DE6FAF046FF5}" dt="2020-11-29T21:20:59.272" v="18400"/>
          <ac:picMkLst>
            <pc:docMk/>
            <pc:sldMk cId="4177787902" sldId="308"/>
            <ac:picMk id="8" creationId="{FB7A6D06-110A-4B00-8701-FDA0F7F80074}"/>
          </ac:picMkLst>
        </pc:picChg>
        <pc:picChg chg="add mod">
          <ac:chgData name="Yvette Espinoza" userId="ce5e7edaf6693d5e" providerId="LiveId" clId="{D7E71E27-BA28-4C81-BCA4-DE6FAF046FF5}" dt="2020-11-29T21:24:40.533" v="18401"/>
          <ac:picMkLst>
            <pc:docMk/>
            <pc:sldMk cId="4177787902" sldId="308"/>
            <ac:picMk id="9" creationId="{0DEED312-C1D1-4BE6-9797-F1BBC3F88BA5}"/>
          </ac:picMkLst>
        </pc:picChg>
      </pc:sldChg>
      <pc:sldChg chg="addSp delSp modSp new mod modTransition modAnim modNotesTx">
        <pc:chgData name="Yvette Espinoza" userId="ce5e7edaf6693d5e" providerId="LiveId" clId="{D7E71E27-BA28-4C81-BCA4-DE6FAF046FF5}" dt="2020-11-29T21:33:16.396" v="18420"/>
        <pc:sldMkLst>
          <pc:docMk/>
          <pc:sldMk cId="291114032" sldId="309"/>
        </pc:sldMkLst>
        <pc:spChg chg="mod">
          <ac:chgData name="Yvette Espinoza" userId="ce5e7edaf6693d5e" providerId="LiveId" clId="{D7E71E27-BA28-4C81-BCA4-DE6FAF046FF5}" dt="2020-11-28T03:57:10.774" v="8907" actId="20577"/>
          <ac:spMkLst>
            <pc:docMk/>
            <pc:sldMk cId="291114032" sldId="309"/>
            <ac:spMk id="2" creationId="{2DF82230-4CEC-46EC-82DA-2EA2B7677CC8}"/>
          </ac:spMkLst>
        </pc:spChg>
        <pc:spChg chg="del">
          <ac:chgData name="Yvette Espinoza" userId="ce5e7edaf6693d5e" providerId="LiveId" clId="{D7E71E27-BA28-4C81-BCA4-DE6FAF046FF5}" dt="2020-11-29T00:50:31.049" v="15257" actId="478"/>
          <ac:spMkLst>
            <pc:docMk/>
            <pc:sldMk cId="291114032" sldId="309"/>
            <ac:spMk id="3" creationId="{4C38DB6A-915E-4E92-AC7E-275C4A8D806F}"/>
          </ac:spMkLst>
        </pc:spChg>
        <pc:spChg chg="add mod">
          <ac:chgData name="Yvette Espinoza" userId="ce5e7edaf6693d5e" providerId="LiveId" clId="{D7E71E27-BA28-4C81-BCA4-DE6FAF046FF5}" dt="2020-11-29T02:01:36.590" v="16175" actId="1076"/>
          <ac:spMkLst>
            <pc:docMk/>
            <pc:sldMk cId="291114032" sldId="309"/>
            <ac:spMk id="15" creationId="{E83CF0F6-06F7-465F-B971-99C67723B544}"/>
          </ac:spMkLst>
        </pc:spChg>
        <pc:picChg chg="add mod">
          <ac:chgData name="Yvette Espinoza" userId="ce5e7edaf6693d5e" providerId="LiveId" clId="{D7E71E27-BA28-4C81-BCA4-DE6FAF046FF5}" dt="2020-11-29T00:57:21.282" v="15474" actId="1076"/>
          <ac:picMkLst>
            <pc:docMk/>
            <pc:sldMk cId="291114032" sldId="309"/>
            <ac:picMk id="5" creationId="{3827089F-15C0-40E8-A514-D2F5CA513444}"/>
          </ac:picMkLst>
        </pc:picChg>
        <pc:picChg chg="add mod">
          <ac:chgData name="Yvette Espinoza" userId="ce5e7edaf6693d5e" providerId="LiveId" clId="{D7E71E27-BA28-4C81-BCA4-DE6FAF046FF5}" dt="2020-11-29T02:01:30.752" v="16172" actId="1076"/>
          <ac:picMkLst>
            <pc:docMk/>
            <pc:sldMk cId="291114032" sldId="309"/>
            <ac:picMk id="7" creationId="{C9E7396B-DFC3-4BD7-95E4-3243F5A0EC46}"/>
          </ac:picMkLst>
        </pc:picChg>
        <pc:picChg chg="add mod">
          <ac:chgData name="Yvette Espinoza" userId="ce5e7edaf6693d5e" providerId="LiveId" clId="{D7E71E27-BA28-4C81-BCA4-DE6FAF046FF5}" dt="2020-11-29T02:01:32.636" v="16173" actId="1076"/>
          <ac:picMkLst>
            <pc:docMk/>
            <pc:sldMk cId="291114032" sldId="309"/>
            <ac:picMk id="9" creationId="{65D33E99-6FC9-481C-A496-3C79AF51CD93}"/>
          </ac:picMkLst>
        </pc:picChg>
        <pc:picChg chg="add del mod">
          <ac:chgData name="Yvette Espinoza" userId="ce5e7edaf6693d5e" providerId="LiveId" clId="{D7E71E27-BA28-4C81-BCA4-DE6FAF046FF5}" dt="2020-11-29T21:25:13.333" v="18402"/>
          <ac:picMkLst>
            <pc:docMk/>
            <pc:sldMk cId="291114032" sldId="309"/>
            <ac:picMk id="18" creationId="{3F856C27-884F-497C-8FB9-B11D0BFBE1AC}"/>
          </ac:picMkLst>
        </pc:picChg>
        <pc:picChg chg="add mod">
          <ac:chgData name="Yvette Espinoza" userId="ce5e7edaf6693d5e" providerId="LiveId" clId="{D7E71E27-BA28-4C81-BCA4-DE6FAF046FF5}" dt="2020-11-29T21:33:16.396" v="18420"/>
          <ac:picMkLst>
            <pc:docMk/>
            <pc:sldMk cId="291114032" sldId="309"/>
            <ac:picMk id="19" creationId="{9530B0CD-C022-4449-BAF6-45E82C62E84F}"/>
          </ac:picMkLst>
        </pc:picChg>
        <pc:cxnChg chg="add mod">
          <ac:chgData name="Yvette Espinoza" userId="ce5e7edaf6693d5e" providerId="LiveId" clId="{D7E71E27-BA28-4C81-BCA4-DE6FAF046FF5}" dt="2020-11-29T02:01:43.093" v="16177" actId="14100"/>
          <ac:cxnSpMkLst>
            <pc:docMk/>
            <pc:sldMk cId="291114032" sldId="309"/>
            <ac:cxnSpMk id="11" creationId="{9BB3769A-CA8E-4E19-82D8-157C167BD578}"/>
          </ac:cxnSpMkLst>
        </pc:cxnChg>
      </pc:sldChg>
      <pc:sldChg chg="addSp delSp modSp new mod modTransition modClrScheme chgLayout modNotesTx">
        <pc:chgData name="Yvette Espinoza" userId="ce5e7edaf6693d5e" providerId="LiveId" clId="{D7E71E27-BA28-4C81-BCA4-DE6FAF046FF5}" dt="2020-11-29T21:33:16.396" v="18420"/>
        <pc:sldMkLst>
          <pc:docMk/>
          <pc:sldMk cId="1452382103" sldId="310"/>
        </pc:sldMkLst>
        <pc:spChg chg="del mod ord">
          <ac:chgData name="Yvette Espinoza" userId="ce5e7edaf6693d5e" providerId="LiveId" clId="{D7E71E27-BA28-4C81-BCA4-DE6FAF046FF5}" dt="2020-11-28T04:04:38.473" v="9207" actId="700"/>
          <ac:spMkLst>
            <pc:docMk/>
            <pc:sldMk cId="1452382103" sldId="310"/>
            <ac:spMk id="2" creationId="{2B258907-0A22-4010-A355-F5B6031D1633}"/>
          </ac:spMkLst>
        </pc:spChg>
        <pc:spChg chg="del mod ord">
          <ac:chgData name="Yvette Espinoza" userId="ce5e7edaf6693d5e" providerId="LiveId" clId="{D7E71E27-BA28-4C81-BCA4-DE6FAF046FF5}" dt="2020-11-28T04:04:38.473" v="9207" actId="700"/>
          <ac:spMkLst>
            <pc:docMk/>
            <pc:sldMk cId="1452382103" sldId="310"/>
            <ac:spMk id="3" creationId="{077030C7-0E51-4B9E-98C1-C8F008C428B7}"/>
          </ac:spMkLst>
        </pc:spChg>
        <pc:spChg chg="add mod ord">
          <ac:chgData name="Yvette Espinoza" userId="ce5e7edaf6693d5e" providerId="LiveId" clId="{D7E71E27-BA28-4C81-BCA4-DE6FAF046FF5}" dt="2020-11-28T04:04:40.978" v="9217" actId="20577"/>
          <ac:spMkLst>
            <pc:docMk/>
            <pc:sldMk cId="1452382103" sldId="310"/>
            <ac:spMk id="4" creationId="{1E81F356-A929-4171-9A2A-BF5E86FDA751}"/>
          </ac:spMkLst>
        </pc:spChg>
        <pc:spChg chg="add mod ord">
          <ac:chgData name="Yvette Espinoza" userId="ce5e7edaf6693d5e" providerId="LiveId" clId="{D7E71E27-BA28-4C81-BCA4-DE6FAF046FF5}" dt="2020-11-28T04:06:00.657" v="9328"/>
          <ac:spMkLst>
            <pc:docMk/>
            <pc:sldMk cId="1452382103" sldId="310"/>
            <ac:spMk id="5" creationId="{1188660B-9421-4215-926C-9B39BCBECD4F}"/>
          </ac:spMkLst>
        </pc:spChg>
        <pc:picChg chg="add mod">
          <ac:chgData name="Yvette Espinoza" userId="ce5e7edaf6693d5e" providerId="LiveId" clId="{D7E71E27-BA28-4C81-BCA4-DE6FAF046FF5}" dt="2020-11-29T21:33:16.396" v="18420"/>
          <ac:picMkLst>
            <pc:docMk/>
            <pc:sldMk cId="1452382103" sldId="310"/>
            <ac:picMk id="6" creationId="{B7980FC2-E56E-4FE9-894B-C363C6053DCA}"/>
          </ac:picMkLst>
        </pc:picChg>
      </pc:sldChg>
      <pc:sldChg chg="addSp delSp modSp new mod modTransition modAnim modNotesTx">
        <pc:chgData name="Yvette Espinoza" userId="ce5e7edaf6693d5e" providerId="LiveId" clId="{D7E71E27-BA28-4C81-BCA4-DE6FAF046FF5}" dt="2020-11-29T20:49:48.389" v="17688"/>
        <pc:sldMkLst>
          <pc:docMk/>
          <pc:sldMk cId="3795810916" sldId="311"/>
        </pc:sldMkLst>
        <pc:spChg chg="mod">
          <ac:chgData name="Yvette Espinoza" userId="ce5e7edaf6693d5e" providerId="LiveId" clId="{D7E71E27-BA28-4C81-BCA4-DE6FAF046FF5}" dt="2020-11-28T04:59:39.389" v="9438" actId="20577"/>
          <ac:spMkLst>
            <pc:docMk/>
            <pc:sldMk cId="3795810916" sldId="311"/>
            <ac:spMk id="2" creationId="{D2162260-6DF2-4219-99D3-89C739AE9B6A}"/>
          </ac:spMkLst>
        </pc:spChg>
        <pc:spChg chg="del">
          <ac:chgData name="Yvette Espinoza" userId="ce5e7edaf6693d5e" providerId="LiveId" clId="{D7E71E27-BA28-4C81-BCA4-DE6FAF046FF5}" dt="2020-11-28T04:56:29.926" v="9391"/>
          <ac:spMkLst>
            <pc:docMk/>
            <pc:sldMk cId="3795810916" sldId="311"/>
            <ac:spMk id="3" creationId="{2D613C14-9428-4CAE-9287-28BBE95FAC63}"/>
          </ac:spMkLst>
        </pc:spChg>
        <pc:spChg chg="add del mod">
          <ac:chgData name="Yvette Espinoza" userId="ce5e7edaf6693d5e" providerId="LiveId" clId="{D7E71E27-BA28-4C81-BCA4-DE6FAF046FF5}" dt="2020-11-28T04:57:22.285" v="9396"/>
          <ac:spMkLst>
            <pc:docMk/>
            <pc:sldMk cId="3795810916" sldId="311"/>
            <ac:spMk id="6" creationId="{0451BBAB-81E0-4DCA-A385-2897E20E31A4}"/>
          </ac:spMkLst>
        </pc:spChg>
        <pc:spChg chg="add mod">
          <ac:chgData name="Yvette Espinoza" userId="ce5e7edaf6693d5e" providerId="LiveId" clId="{D7E71E27-BA28-4C81-BCA4-DE6FAF046FF5}" dt="2020-11-28T05:01:43.329" v="9491" actId="20577"/>
          <ac:spMkLst>
            <pc:docMk/>
            <pc:sldMk cId="3795810916" sldId="311"/>
            <ac:spMk id="10" creationId="{0D59732E-ACC8-4022-AE86-8076D1489215}"/>
          </ac:spMkLst>
        </pc:spChg>
        <pc:picChg chg="add del mod">
          <ac:chgData name="Yvette Espinoza" userId="ce5e7edaf6693d5e" providerId="LiveId" clId="{D7E71E27-BA28-4C81-BCA4-DE6FAF046FF5}" dt="2020-11-28T04:57:11.876" v="9392" actId="478"/>
          <ac:picMkLst>
            <pc:docMk/>
            <pc:sldMk cId="3795810916" sldId="311"/>
            <ac:picMk id="4" creationId="{7670F78E-DAF4-4E3B-9B01-616CFBC4C717}"/>
          </ac:picMkLst>
        </pc:picChg>
        <pc:picChg chg="add del mod">
          <ac:chgData name="Yvette Espinoza" userId="ce5e7edaf6693d5e" providerId="LiveId" clId="{D7E71E27-BA28-4C81-BCA4-DE6FAF046FF5}" dt="2020-11-28T04:57:24.235" v="9397" actId="478"/>
          <ac:picMkLst>
            <pc:docMk/>
            <pc:sldMk cId="3795810916" sldId="311"/>
            <ac:picMk id="8" creationId="{915B01A1-B4DD-447A-86C1-C4A1144D06D9}"/>
          </ac:picMkLst>
        </pc:picChg>
        <pc:picChg chg="add mod">
          <ac:chgData name="Yvette Espinoza" userId="ce5e7edaf6693d5e" providerId="LiveId" clId="{D7E71E27-BA28-4C81-BCA4-DE6FAF046FF5}" dt="2020-11-28T04:59:21.011" v="9412" actId="1076"/>
          <ac:picMkLst>
            <pc:docMk/>
            <pc:sldMk cId="3795810916" sldId="311"/>
            <ac:picMk id="9" creationId="{0445B500-DBAA-4E74-97B5-2D70A5FD387E}"/>
          </ac:picMkLst>
        </pc:picChg>
        <pc:picChg chg="add del mod">
          <ac:chgData name="Yvette Espinoza" userId="ce5e7edaf6693d5e" providerId="LiveId" clId="{D7E71E27-BA28-4C81-BCA4-DE6FAF046FF5}" dt="2020-11-29T20:42:51.544" v="17574"/>
          <ac:picMkLst>
            <pc:docMk/>
            <pc:sldMk cId="3795810916" sldId="311"/>
            <ac:picMk id="11" creationId="{B5142737-D885-428E-BD20-6B242D1CDB79}"/>
          </ac:picMkLst>
        </pc:picChg>
        <pc:picChg chg="add mod">
          <ac:chgData name="Yvette Espinoza" userId="ce5e7edaf6693d5e" providerId="LiveId" clId="{D7E71E27-BA28-4C81-BCA4-DE6FAF046FF5}" dt="2020-11-29T20:49:48.389" v="17688"/>
          <ac:picMkLst>
            <pc:docMk/>
            <pc:sldMk cId="3795810916" sldId="311"/>
            <ac:picMk id="12" creationId="{0A61F3AE-E8FC-403D-AEBF-ED2826E9739E}"/>
          </ac:picMkLst>
        </pc:picChg>
      </pc:sldChg>
      <pc:sldChg chg="addSp modSp add mod modTransition modNotesTx">
        <pc:chgData name="Yvette Espinoza" userId="ce5e7edaf6693d5e" providerId="LiveId" clId="{D7E71E27-BA28-4C81-BCA4-DE6FAF046FF5}" dt="2020-11-29T21:33:16.396" v="18420"/>
        <pc:sldMkLst>
          <pc:docMk/>
          <pc:sldMk cId="2866609973" sldId="312"/>
        </pc:sldMkLst>
        <pc:spChg chg="mod">
          <ac:chgData name="Yvette Espinoza" userId="ce5e7edaf6693d5e" providerId="LiveId" clId="{D7E71E27-BA28-4C81-BCA4-DE6FAF046FF5}" dt="2020-11-28T17:50:02.081" v="9691" actId="5793"/>
          <ac:spMkLst>
            <pc:docMk/>
            <pc:sldMk cId="2866609973" sldId="312"/>
            <ac:spMk id="2" creationId="{EB2A50A3-889A-4E71-AAB0-4EB7AB50C188}"/>
          </ac:spMkLst>
        </pc:spChg>
        <pc:picChg chg="add mod">
          <ac:chgData name="Yvette Espinoza" userId="ce5e7edaf6693d5e" providerId="LiveId" clId="{D7E71E27-BA28-4C81-BCA4-DE6FAF046FF5}" dt="2020-11-29T21:33:16.396" v="18420"/>
          <ac:picMkLst>
            <pc:docMk/>
            <pc:sldMk cId="2866609973" sldId="312"/>
            <ac:picMk id="3" creationId="{7CDD740A-4881-47A1-8D90-1976035551BC}"/>
          </ac:picMkLst>
        </pc:picChg>
        <pc:picChg chg="add mod modCrop">
          <ac:chgData name="Yvette Espinoza" userId="ce5e7edaf6693d5e" providerId="LiveId" clId="{D7E71E27-BA28-4C81-BCA4-DE6FAF046FF5}" dt="2020-11-28T18:02:56.037" v="9767" actId="1037"/>
          <ac:picMkLst>
            <pc:docMk/>
            <pc:sldMk cId="2866609973" sldId="312"/>
            <ac:picMk id="5" creationId="{80A6738B-81A5-4A85-9B43-43C694A33EFA}"/>
          </ac:picMkLst>
        </pc:picChg>
        <pc:picChg chg="mod">
          <ac:chgData name="Yvette Espinoza" userId="ce5e7edaf6693d5e" providerId="LiveId" clId="{D7E71E27-BA28-4C81-BCA4-DE6FAF046FF5}" dt="2020-11-28T17:52:34.837" v="9737" actId="29295"/>
          <ac:picMkLst>
            <pc:docMk/>
            <pc:sldMk cId="2866609973" sldId="312"/>
            <ac:picMk id="26" creationId="{9ECB4088-A060-4144-9DAF-D058038BC9A5}"/>
          </ac:picMkLst>
        </pc:picChg>
      </pc:sldChg>
      <pc:sldChg chg="add del">
        <pc:chgData name="Yvette Espinoza" userId="ce5e7edaf6693d5e" providerId="LiveId" clId="{D7E71E27-BA28-4C81-BCA4-DE6FAF046FF5}" dt="2020-11-28T05:07:43.135" v="9671" actId="2696"/>
        <pc:sldMkLst>
          <pc:docMk/>
          <pc:sldMk cId="3867158686" sldId="312"/>
        </pc:sldMkLst>
      </pc:sldChg>
      <pc:sldChg chg="addSp modSp add mod modTransition modNotesTx">
        <pc:chgData name="Yvette Espinoza" userId="ce5e7edaf6693d5e" providerId="LiveId" clId="{D7E71E27-BA28-4C81-BCA4-DE6FAF046FF5}" dt="2020-11-29T21:33:16.396" v="18420"/>
        <pc:sldMkLst>
          <pc:docMk/>
          <pc:sldMk cId="2639868199" sldId="313"/>
        </pc:sldMkLst>
        <pc:spChg chg="mod">
          <ac:chgData name="Yvette Espinoza" userId="ce5e7edaf6693d5e" providerId="LiveId" clId="{D7E71E27-BA28-4C81-BCA4-DE6FAF046FF5}" dt="2020-11-28T18:04:15.790" v="9789" actId="20577"/>
          <ac:spMkLst>
            <pc:docMk/>
            <pc:sldMk cId="2639868199" sldId="313"/>
            <ac:spMk id="2" creationId="{EB2A50A3-889A-4E71-AAB0-4EB7AB50C188}"/>
          </ac:spMkLst>
        </pc:spChg>
        <pc:picChg chg="add mod">
          <ac:chgData name="Yvette Espinoza" userId="ce5e7edaf6693d5e" providerId="LiveId" clId="{D7E71E27-BA28-4C81-BCA4-DE6FAF046FF5}" dt="2020-11-29T21:33:16.396" v="18420"/>
          <ac:picMkLst>
            <pc:docMk/>
            <pc:sldMk cId="2639868199" sldId="313"/>
            <ac:picMk id="3" creationId="{B04729D0-B57F-44FD-A2C1-273EC6E2D4C8}"/>
          </ac:picMkLst>
        </pc:picChg>
        <pc:picChg chg="mod modCrop">
          <ac:chgData name="Yvette Espinoza" userId="ce5e7edaf6693d5e" providerId="LiveId" clId="{D7E71E27-BA28-4C81-BCA4-DE6FAF046FF5}" dt="2020-11-28T18:04:36.898" v="9791" actId="732"/>
          <ac:picMkLst>
            <pc:docMk/>
            <pc:sldMk cId="2639868199" sldId="313"/>
            <ac:picMk id="5" creationId="{80A6738B-81A5-4A85-9B43-43C694A33EFA}"/>
          </ac:picMkLst>
        </pc:picChg>
      </pc:sldChg>
      <pc:sldChg chg="addSp modSp add mod modTransition modNotesTx">
        <pc:chgData name="Yvette Espinoza" userId="ce5e7edaf6693d5e" providerId="LiveId" clId="{D7E71E27-BA28-4C81-BCA4-DE6FAF046FF5}" dt="2020-11-29T21:33:16.396" v="18420"/>
        <pc:sldMkLst>
          <pc:docMk/>
          <pc:sldMk cId="2013572985" sldId="314"/>
        </pc:sldMkLst>
        <pc:spChg chg="mod">
          <ac:chgData name="Yvette Espinoza" userId="ce5e7edaf6693d5e" providerId="LiveId" clId="{D7E71E27-BA28-4C81-BCA4-DE6FAF046FF5}" dt="2020-11-28T18:05:59.186" v="9837" actId="20577"/>
          <ac:spMkLst>
            <pc:docMk/>
            <pc:sldMk cId="2013572985" sldId="314"/>
            <ac:spMk id="2" creationId="{EB2A50A3-889A-4E71-AAB0-4EB7AB50C188}"/>
          </ac:spMkLst>
        </pc:spChg>
        <pc:picChg chg="add mod">
          <ac:chgData name="Yvette Espinoza" userId="ce5e7edaf6693d5e" providerId="LiveId" clId="{D7E71E27-BA28-4C81-BCA4-DE6FAF046FF5}" dt="2020-11-29T21:33:16.396" v="18420"/>
          <ac:picMkLst>
            <pc:docMk/>
            <pc:sldMk cId="2013572985" sldId="314"/>
            <ac:picMk id="3" creationId="{525C43AD-DD7C-488A-A160-9C06016C0729}"/>
          </ac:picMkLst>
        </pc:picChg>
        <pc:picChg chg="mod modCrop">
          <ac:chgData name="Yvette Espinoza" userId="ce5e7edaf6693d5e" providerId="LiveId" clId="{D7E71E27-BA28-4C81-BCA4-DE6FAF046FF5}" dt="2020-11-28T18:05:09.334" v="9795" actId="732"/>
          <ac:picMkLst>
            <pc:docMk/>
            <pc:sldMk cId="2013572985" sldId="314"/>
            <ac:picMk id="5" creationId="{80A6738B-81A5-4A85-9B43-43C694A33EFA}"/>
          </ac:picMkLst>
        </pc:picChg>
      </pc:sldChg>
      <pc:sldChg chg="addSp modSp new mod modTransition modNotesTx">
        <pc:chgData name="Yvette Espinoza" userId="ce5e7edaf6693d5e" providerId="LiveId" clId="{D7E71E27-BA28-4C81-BCA4-DE6FAF046FF5}" dt="2020-11-29T21:33:16.396" v="18420"/>
        <pc:sldMkLst>
          <pc:docMk/>
          <pc:sldMk cId="1423474355" sldId="315"/>
        </pc:sldMkLst>
        <pc:spChg chg="mod">
          <ac:chgData name="Yvette Espinoza" userId="ce5e7edaf6693d5e" providerId="LiveId" clId="{D7E71E27-BA28-4C81-BCA4-DE6FAF046FF5}" dt="2020-11-28T18:18:04.759" v="10318" actId="20577"/>
          <ac:spMkLst>
            <pc:docMk/>
            <pc:sldMk cId="1423474355" sldId="315"/>
            <ac:spMk id="2" creationId="{ACDFC52D-B351-4F7D-A722-774B15A86D2D}"/>
          </ac:spMkLst>
        </pc:spChg>
        <pc:spChg chg="mod">
          <ac:chgData name="Yvette Espinoza" userId="ce5e7edaf6693d5e" providerId="LiveId" clId="{D7E71E27-BA28-4C81-BCA4-DE6FAF046FF5}" dt="2020-11-28T18:29:20.482" v="11001" actId="20577"/>
          <ac:spMkLst>
            <pc:docMk/>
            <pc:sldMk cId="1423474355" sldId="315"/>
            <ac:spMk id="3" creationId="{92F7BC72-5BAE-4208-9387-CB39EA4191BC}"/>
          </ac:spMkLst>
        </pc:spChg>
        <pc:picChg chg="add mod">
          <ac:chgData name="Yvette Espinoza" userId="ce5e7edaf6693d5e" providerId="LiveId" clId="{D7E71E27-BA28-4C81-BCA4-DE6FAF046FF5}" dt="2020-11-29T21:33:16.396" v="18420"/>
          <ac:picMkLst>
            <pc:docMk/>
            <pc:sldMk cId="1423474355" sldId="315"/>
            <ac:picMk id="4" creationId="{946A8CAC-FD76-4020-B78D-793E5F87F93E}"/>
          </ac:picMkLst>
        </pc:picChg>
      </pc:sldChg>
      <pc:sldChg chg="delSp modSp new add del mod modNotesTx">
        <pc:chgData name="Yvette Espinoza" userId="ce5e7edaf6693d5e" providerId="LiveId" clId="{D7E71E27-BA28-4C81-BCA4-DE6FAF046FF5}" dt="2020-11-28T20:45:19.434" v="12587" actId="2696"/>
        <pc:sldMkLst>
          <pc:docMk/>
          <pc:sldMk cId="4245516067" sldId="316"/>
        </pc:sldMkLst>
        <pc:spChg chg="mod">
          <ac:chgData name="Yvette Espinoza" userId="ce5e7edaf6693d5e" providerId="LiveId" clId="{D7E71E27-BA28-4C81-BCA4-DE6FAF046FF5}" dt="2020-11-28T18:33:32.327" v="11077" actId="20577"/>
          <ac:spMkLst>
            <pc:docMk/>
            <pc:sldMk cId="4245516067" sldId="316"/>
            <ac:spMk id="2" creationId="{EBB7C5A2-2EFF-438C-B03A-839A6AAE0E73}"/>
          </ac:spMkLst>
        </pc:spChg>
        <pc:spChg chg="del mod">
          <ac:chgData name="Yvette Espinoza" userId="ce5e7edaf6693d5e" providerId="LiveId" clId="{D7E71E27-BA28-4C81-BCA4-DE6FAF046FF5}" dt="2020-11-28T20:07:49.336" v="12544" actId="478"/>
          <ac:spMkLst>
            <pc:docMk/>
            <pc:sldMk cId="4245516067" sldId="316"/>
            <ac:spMk id="3" creationId="{73AB359A-0BBF-47FC-ACFA-6BA4878C7FDA}"/>
          </ac:spMkLst>
        </pc:spChg>
      </pc:sldChg>
      <pc:sldChg chg="addSp modSp add mod modTransition modNotesTx">
        <pc:chgData name="Yvette Espinoza" userId="ce5e7edaf6693d5e" providerId="LiveId" clId="{D7E71E27-BA28-4C81-BCA4-DE6FAF046FF5}" dt="2020-11-29T21:33:16.396" v="18420"/>
        <pc:sldMkLst>
          <pc:docMk/>
          <pc:sldMk cId="2082654192" sldId="317"/>
        </pc:sldMkLst>
        <pc:spChg chg="mod">
          <ac:chgData name="Yvette Espinoza" userId="ce5e7edaf6693d5e" providerId="LiveId" clId="{D7E71E27-BA28-4C81-BCA4-DE6FAF046FF5}" dt="2020-11-28T19:21:15.075" v="11737" actId="20577"/>
          <ac:spMkLst>
            <pc:docMk/>
            <pc:sldMk cId="2082654192" sldId="317"/>
            <ac:spMk id="2" creationId="{EB2A50A3-889A-4E71-AAB0-4EB7AB50C188}"/>
          </ac:spMkLst>
        </pc:spChg>
        <pc:picChg chg="add mod">
          <ac:chgData name="Yvette Espinoza" userId="ce5e7edaf6693d5e" providerId="LiveId" clId="{D7E71E27-BA28-4C81-BCA4-DE6FAF046FF5}" dt="2020-11-29T21:33:16.396" v="18420"/>
          <ac:picMkLst>
            <pc:docMk/>
            <pc:sldMk cId="2082654192" sldId="317"/>
            <ac:picMk id="3" creationId="{73ED14FA-5B4D-4A8E-BDB2-7014ADCC16A1}"/>
          </ac:picMkLst>
        </pc:picChg>
        <pc:picChg chg="mod modCrop">
          <ac:chgData name="Yvette Espinoza" userId="ce5e7edaf6693d5e" providerId="LiveId" clId="{D7E71E27-BA28-4C81-BCA4-DE6FAF046FF5}" dt="2020-11-28T19:21:34.751" v="11740" actId="732"/>
          <ac:picMkLst>
            <pc:docMk/>
            <pc:sldMk cId="2082654192" sldId="317"/>
            <ac:picMk id="5" creationId="{80A6738B-81A5-4A85-9B43-43C694A33EFA}"/>
          </ac:picMkLst>
        </pc:picChg>
      </pc:sldChg>
      <pc:sldChg chg="addSp delSp modSp add mod ord modTransition modAnim modNotesTx">
        <pc:chgData name="Yvette Espinoza" userId="ce5e7edaf6693d5e" providerId="LiveId" clId="{D7E71E27-BA28-4C81-BCA4-DE6FAF046FF5}" dt="2020-11-29T21:36:38.250" v="18424"/>
        <pc:sldMkLst>
          <pc:docMk/>
          <pc:sldMk cId="3276234726" sldId="318"/>
        </pc:sldMkLst>
        <pc:spChg chg="mod">
          <ac:chgData name="Yvette Espinoza" userId="ce5e7edaf6693d5e" providerId="LiveId" clId="{D7E71E27-BA28-4C81-BCA4-DE6FAF046FF5}" dt="2020-11-28T20:39:07.636" v="12554" actId="20577"/>
          <ac:spMkLst>
            <pc:docMk/>
            <pc:sldMk cId="3276234726" sldId="318"/>
            <ac:spMk id="2" creationId="{EB2A50A3-889A-4E71-AAB0-4EB7AB50C188}"/>
          </ac:spMkLst>
        </pc:spChg>
        <pc:spChg chg="add del mod">
          <ac:chgData name="Yvette Espinoza" userId="ce5e7edaf6693d5e" providerId="LiveId" clId="{D7E71E27-BA28-4C81-BCA4-DE6FAF046FF5}" dt="2020-11-28T20:39:12.743" v="12557" actId="478"/>
          <ac:spMkLst>
            <pc:docMk/>
            <pc:sldMk cId="3276234726" sldId="318"/>
            <ac:spMk id="4" creationId="{4BB6BFDD-F520-4518-9287-6D05448A7675}"/>
          </ac:spMkLst>
        </pc:spChg>
        <pc:picChg chg="del">
          <ac:chgData name="Yvette Espinoza" userId="ce5e7edaf6693d5e" providerId="LiveId" clId="{D7E71E27-BA28-4C81-BCA4-DE6FAF046FF5}" dt="2020-11-28T20:39:11.001" v="12556" actId="478"/>
          <ac:picMkLst>
            <pc:docMk/>
            <pc:sldMk cId="3276234726" sldId="318"/>
            <ac:picMk id="5" creationId="{80A6738B-81A5-4A85-9B43-43C694A33EFA}"/>
          </ac:picMkLst>
        </pc:picChg>
        <pc:picChg chg="add del mod">
          <ac:chgData name="Yvette Espinoza" userId="ce5e7edaf6693d5e" providerId="LiveId" clId="{D7E71E27-BA28-4C81-BCA4-DE6FAF046FF5}" dt="2020-11-28T20:44:04.117" v="12575" actId="22"/>
          <ac:picMkLst>
            <pc:docMk/>
            <pc:sldMk cId="3276234726" sldId="318"/>
            <ac:picMk id="7" creationId="{C704C46F-8563-4959-8D9D-589B7E8CCC4A}"/>
          </ac:picMkLst>
        </pc:picChg>
        <pc:picChg chg="add del mod">
          <ac:chgData name="Yvette Espinoza" userId="ce5e7edaf6693d5e" providerId="LiveId" clId="{D7E71E27-BA28-4C81-BCA4-DE6FAF046FF5}" dt="2020-11-28T20:44:01.981" v="12571" actId="22"/>
          <ac:picMkLst>
            <pc:docMk/>
            <pc:sldMk cId="3276234726" sldId="318"/>
            <ac:picMk id="9" creationId="{4F51F9EA-6F9A-416C-98AC-53A1BDF97800}"/>
          </ac:picMkLst>
        </pc:picChg>
        <pc:picChg chg="add mod">
          <ac:chgData name="Yvette Espinoza" userId="ce5e7edaf6693d5e" providerId="LiveId" clId="{D7E71E27-BA28-4C81-BCA4-DE6FAF046FF5}" dt="2020-11-28T20:45:04.714" v="12586" actId="1076"/>
          <ac:picMkLst>
            <pc:docMk/>
            <pc:sldMk cId="3276234726" sldId="318"/>
            <ac:picMk id="11" creationId="{6B1F421A-2FD1-4AB2-BCB6-3486EA4C72B8}"/>
          </ac:picMkLst>
        </pc:picChg>
        <pc:picChg chg="add del mod">
          <ac:chgData name="Yvette Espinoza" userId="ce5e7edaf6693d5e" providerId="LiveId" clId="{D7E71E27-BA28-4C81-BCA4-DE6FAF046FF5}" dt="2020-11-28T20:46:30.013" v="12612" actId="478"/>
          <ac:picMkLst>
            <pc:docMk/>
            <pc:sldMk cId="3276234726" sldId="318"/>
            <ac:picMk id="14" creationId="{EE3FB8F8-5D6B-4082-92BA-DB2FCCF88D3B}"/>
          </ac:picMkLst>
        </pc:picChg>
        <pc:picChg chg="add mod">
          <ac:chgData name="Yvette Espinoza" userId="ce5e7edaf6693d5e" providerId="LiveId" clId="{D7E71E27-BA28-4C81-BCA4-DE6FAF046FF5}" dt="2020-11-28T20:46:38.579" v="12615" actId="1076"/>
          <ac:picMkLst>
            <pc:docMk/>
            <pc:sldMk cId="3276234726" sldId="318"/>
            <ac:picMk id="16" creationId="{AD208A6D-1B6F-4B4A-B2C4-AFCEAEF57281}"/>
          </ac:picMkLst>
        </pc:picChg>
        <pc:picChg chg="add del mod">
          <ac:chgData name="Yvette Espinoza" userId="ce5e7edaf6693d5e" providerId="LiveId" clId="{D7E71E27-BA28-4C81-BCA4-DE6FAF046FF5}" dt="2020-11-29T21:33:49.418" v="18421"/>
          <ac:picMkLst>
            <pc:docMk/>
            <pc:sldMk cId="3276234726" sldId="318"/>
            <ac:picMk id="17" creationId="{1F6A0D28-FFAE-4ABF-BB0E-CA772F19D418}"/>
          </ac:picMkLst>
        </pc:picChg>
        <pc:picChg chg="add del mod">
          <ac:chgData name="Yvette Espinoza" userId="ce5e7edaf6693d5e" providerId="LiveId" clId="{D7E71E27-BA28-4C81-BCA4-DE6FAF046FF5}" dt="2020-11-29T21:35:00.184" v="18423"/>
          <ac:picMkLst>
            <pc:docMk/>
            <pc:sldMk cId="3276234726" sldId="318"/>
            <ac:picMk id="18" creationId="{0B8EB665-66C3-475D-B0A8-DF5DF2C3C1D3}"/>
          </ac:picMkLst>
        </pc:picChg>
        <pc:picChg chg="add mod">
          <ac:chgData name="Yvette Espinoza" userId="ce5e7edaf6693d5e" providerId="LiveId" clId="{D7E71E27-BA28-4C81-BCA4-DE6FAF046FF5}" dt="2020-11-29T21:36:38.250" v="18424"/>
          <ac:picMkLst>
            <pc:docMk/>
            <pc:sldMk cId="3276234726" sldId="318"/>
            <ac:picMk id="19" creationId="{1DD03504-54F9-42BB-9C4D-17C32044F322}"/>
          </ac:picMkLst>
        </pc:picChg>
        <pc:picChg chg="del">
          <ac:chgData name="Yvette Espinoza" userId="ce5e7edaf6693d5e" providerId="LiveId" clId="{D7E71E27-BA28-4C81-BCA4-DE6FAF046FF5}" dt="2020-11-28T20:39:09.323" v="12555" actId="478"/>
          <ac:picMkLst>
            <pc:docMk/>
            <pc:sldMk cId="3276234726" sldId="318"/>
            <ac:picMk id="26" creationId="{9ECB4088-A060-4144-9DAF-D058038BC9A5}"/>
          </ac:picMkLst>
        </pc:picChg>
      </pc:sldChg>
      <pc:sldChg chg="addSp delSp modSp new del mod modClrScheme chgLayout">
        <pc:chgData name="Yvette Espinoza" userId="ce5e7edaf6693d5e" providerId="LiveId" clId="{D7E71E27-BA28-4C81-BCA4-DE6FAF046FF5}" dt="2020-11-28T23:38:08.723" v="13962" actId="2696"/>
        <pc:sldMkLst>
          <pc:docMk/>
          <pc:sldMk cId="5465178" sldId="319"/>
        </pc:sldMkLst>
        <pc:spChg chg="del mod ord">
          <ac:chgData name="Yvette Espinoza" userId="ce5e7edaf6693d5e" providerId="LiveId" clId="{D7E71E27-BA28-4C81-BCA4-DE6FAF046FF5}" dt="2020-11-28T20:56:39.517" v="13044" actId="700"/>
          <ac:spMkLst>
            <pc:docMk/>
            <pc:sldMk cId="5465178" sldId="319"/>
            <ac:spMk id="2" creationId="{32564B3C-32BD-49F1-BD7C-2DACF176A991}"/>
          </ac:spMkLst>
        </pc:spChg>
        <pc:spChg chg="del mod ord">
          <ac:chgData name="Yvette Espinoza" userId="ce5e7edaf6693d5e" providerId="LiveId" clId="{D7E71E27-BA28-4C81-BCA4-DE6FAF046FF5}" dt="2020-11-28T20:56:39.517" v="13044" actId="700"/>
          <ac:spMkLst>
            <pc:docMk/>
            <pc:sldMk cId="5465178" sldId="319"/>
            <ac:spMk id="3" creationId="{CAA53971-6454-4B95-AAA7-E3F5429CC2FC}"/>
          </ac:spMkLst>
        </pc:spChg>
        <pc:spChg chg="add mod ord">
          <ac:chgData name="Yvette Espinoza" userId="ce5e7edaf6693d5e" providerId="LiveId" clId="{D7E71E27-BA28-4C81-BCA4-DE6FAF046FF5}" dt="2020-11-28T20:56:39.517" v="13044" actId="700"/>
          <ac:spMkLst>
            <pc:docMk/>
            <pc:sldMk cId="5465178" sldId="319"/>
            <ac:spMk id="4" creationId="{BED5FEC4-DC95-4D93-9228-17537EFD9963}"/>
          </ac:spMkLst>
        </pc:spChg>
        <pc:spChg chg="add mod ord">
          <ac:chgData name="Yvette Espinoza" userId="ce5e7edaf6693d5e" providerId="LiveId" clId="{D7E71E27-BA28-4C81-BCA4-DE6FAF046FF5}" dt="2020-11-28T20:56:39.517" v="13044" actId="700"/>
          <ac:spMkLst>
            <pc:docMk/>
            <pc:sldMk cId="5465178" sldId="319"/>
            <ac:spMk id="5" creationId="{B47B423A-9556-4021-A1AF-3D30E5DA0D0A}"/>
          </ac:spMkLst>
        </pc:spChg>
      </pc:sldChg>
      <pc:sldChg chg="addSp delSp modSp new mod modTransition modClrScheme chgLayout">
        <pc:chgData name="Yvette Espinoza" userId="ce5e7edaf6693d5e" providerId="LiveId" clId="{D7E71E27-BA28-4C81-BCA4-DE6FAF046FF5}" dt="2020-11-29T21:39:32.186" v="18435"/>
        <pc:sldMkLst>
          <pc:docMk/>
          <pc:sldMk cId="3894270213" sldId="319"/>
        </pc:sldMkLst>
        <pc:spChg chg="del mod ord">
          <ac:chgData name="Yvette Espinoza" userId="ce5e7edaf6693d5e" providerId="LiveId" clId="{D7E71E27-BA28-4C81-BCA4-DE6FAF046FF5}" dt="2020-11-29T03:46:56.396" v="17549" actId="700"/>
          <ac:spMkLst>
            <pc:docMk/>
            <pc:sldMk cId="3894270213" sldId="319"/>
            <ac:spMk id="2" creationId="{949838DD-9A1E-4541-9EC1-8B0F8214163C}"/>
          </ac:spMkLst>
        </pc:spChg>
        <pc:spChg chg="del mod ord">
          <ac:chgData name="Yvette Espinoza" userId="ce5e7edaf6693d5e" providerId="LiveId" clId="{D7E71E27-BA28-4C81-BCA4-DE6FAF046FF5}" dt="2020-11-29T03:46:56.396" v="17549" actId="700"/>
          <ac:spMkLst>
            <pc:docMk/>
            <pc:sldMk cId="3894270213" sldId="319"/>
            <ac:spMk id="3" creationId="{65FD3811-69A0-4BA6-807B-4BFA6D309816}"/>
          </ac:spMkLst>
        </pc:spChg>
        <pc:spChg chg="add mod ord">
          <ac:chgData name="Yvette Espinoza" userId="ce5e7edaf6693d5e" providerId="LiveId" clId="{D7E71E27-BA28-4C81-BCA4-DE6FAF046FF5}" dt="2020-11-29T03:47:01.414" v="17559" actId="20577"/>
          <ac:spMkLst>
            <pc:docMk/>
            <pc:sldMk cId="3894270213" sldId="319"/>
            <ac:spMk id="4" creationId="{6DF2284B-D192-4FBF-AD97-46D850C5D5F4}"/>
          </ac:spMkLst>
        </pc:spChg>
        <pc:spChg chg="add mod ord">
          <ac:chgData name="Yvette Espinoza" userId="ce5e7edaf6693d5e" providerId="LiveId" clId="{D7E71E27-BA28-4C81-BCA4-DE6FAF046FF5}" dt="2020-11-29T03:46:56.396" v="17549" actId="700"/>
          <ac:spMkLst>
            <pc:docMk/>
            <pc:sldMk cId="3894270213" sldId="319"/>
            <ac:spMk id="5" creationId="{20DF594C-5032-4BF1-8645-60FB82E409AA}"/>
          </ac:spMkLst>
        </pc:spChg>
        <pc:picChg chg="add mod">
          <ac:chgData name="Yvette Espinoza" userId="ce5e7edaf6693d5e" providerId="LiveId" clId="{D7E71E27-BA28-4C81-BCA4-DE6FAF046FF5}" dt="2020-11-29T21:39:32.186" v="18435"/>
          <ac:picMkLst>
            <pc:docMk/>
            <pc:sldMk cId="3894270213" sldId="319"/>
            <ac:picMk id="6" creationId="{9AA1F09C-3522-48DE-B583-75368316A895}"/>
          </ac:picMkLst>
        </pc:picChg>
      </pc:sldChg>
    </pc:docChg>
  </pc:docChgLst>
</pc:chgInfo>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4D98419-59C6-42A2-9E35-E98ABEC3A779}" type="datetimeFigureOut">
              <a:rPr lang="en-US" smtClean="0"/>
              <a:t>11/29/2020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7B648FC-5C7B-4FA2-A2CF-7F7411570282}" type="slidenum">
              <a:rPr lang="en-US" smtClean="0"/>
              <a:t>‹#›</a:t>
            </a:fld>
            <a:endParaRPr lang="en-US"/>
          </a:p>
        </p:txBody>
      </p:sp>
    </p:spTree>
    <p:extLst>
      <p:ext uri="{BB962C8B-B14F-4D97-AF65-F5344CB8AC3E}">
        <p14:creationId xmlns:p14="http://schemas.microsoft.com/office/powerpoint/2010/main" val="1618805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3" Type="http://schemas.openxmlformats.org/officeDocument/2006/relationships/hyperlink" Target="http://data.statmt.org/news-crawl/de/" TargetMode="External"/><Relationship Id="rId2" Type="http://schemas.openxmlformats.org/officeDocument/2006/relationships/slide" Target="../slides/slide28.xml"/><Relationship Id="rId1" Type="http://schemas.openxmlformats.org/officeDocument/2006/relationships/notesMaster" Target="../notesMasters/notesMaster1.xml"/><Relationship Id="rId4" Type="http://schemas.openxmlformats.org/officeDocument/2006/relationships/hyperlink" Target="http://data.statmt.org/news-crawl/en/" TargetMode="Externa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Similar to how deep learning revolutionized computer vision, it also revolutionized Natural Language Processing</a:t>
            </a:r>
          </a:p>
          <a:p>
            <a:r>
              <a:rPr lang="en-US" dirty="0"/>
              <a:t>In the past few years more focus has been on further combining the domains for increased task performance. One such example is in machine translation models</a:t>
            </a:r>
          </a:p>
        </p:txBody>
      </p:sp>
      <p:sp>
        <p:nvSpPr>
          <p:cNvPr id="4" name="Slide Number Placeholder 3"/>
          <p:cNvSpPr>
            <a:spLocks noGrp="1"/>
          </p:cNvSpPr>
          <p:nvPr>
            <p:ph type="sldNum" sz="quarter" idx="5"/>
          </p:nvPr>
        </p:nvSpPr>
        <p:spPr/>
        <p:txBody>
          <a:bodyPr/>
          <a:lstStyle/>
          <a:p>
            <a:fld id="{C7B648FC-5C7B-4FA2-A2CF-7F7411570282}" type="slidenum">
              <a:rPr lang="en-US" smtClean="0"/>
              <a:t>1</a:t>
            </a:fld>
            <a:endParaRPr lang="en-US"/>
          </a:p>
        </p:txBody>
      </p:sp>
    </p:spTree>
    <p:extLst>
      <p:ext uri="{BB962C8B-B14F-4D97-AF65-F5344CB8AC3E}">
        <p14:creationId xmlns:p14="http://schemas.microsoft.com/office/powerpoint/2010/main" val="146593289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Part of their experiment included compiling a new dataset (NYTimes800K) since </a:t>
            </a:r>
            <a:r>
              <a:rPr lang="en-US" dirty="0" err="1"/>
              <a:t>GoodNews</a:t>
            </a:r>
            <a:r>
              <a:rPr lang="en-US" dirty="0"/>
              <a:t> had issues with missing article text, non-English articles, and captioned images that had nothing to do with the main article. </a:t>
            </a:r>
          </a:p>
          <a:p>
            <a:r>
              <a:rPr lang="en-US" dirty="0"/>
              <a:t>The more attention domains were added the better the model performed.</a:t>
            </a:r>
          </a:p>
        </p:txBody>
      </p:sp>
      <p:sp>
        <p:nvSpPr>
          <p:cNvPr id="4" name="Slide Number Placeholder 3"/>
          <p:cNvSpPr>
            <a:spLocks noGrp="1"/>
          </p:cNvSpPr>
          <p:nvPr>
            <p:ph type="sldNum" sz="quarter" idx="5"/>
          </p:nvPr>
        </p:nvSpPr>
        <p:spPr/>
        <p:txBody>
          <a:bodyPr/>
          <a:lstStyle/>
          <a:p>
            <a:fld id="{C7B648FC-5C7B-4FA2-A2CF-7F7411570282}" type="slidenum">
              <a:rPr lang="en-US" smtClean="0"/>
              <a:t>11</a:t>
            </a:fld>
            <a:endParaRPr lang="en-US"/>
          </a:p>
        </p:txBody>
      </p:sp>
    </p:spTree>
    <p:extLst>
      <p:ext uri="{BB962C8B-B14F-4D97-AF65-F5344CB8AC3E}">
        <p14:creationId xmlns:p14="http://schemas.microsoft.com/office/powerpoint/2010/main" val="27767924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dirty="0"/>
              <a:t>Current models are difficult to scale for low-resource languages </a:t>
            </a:r>
          </a:p>
          <a:p>
            <a:pPr algn="l"/>
            <a:endParaRPr lang="en-US" dirty="0"/>
          </a:p>
          <a:p>
            <a:pPr algn="l"/>
            <a:r>
              <a:rPr lang="en-US" dirty="0"/>
              <a:t>Similarity between languages </a:t>
            </a:r>
            <a:r>
              <a:rPr lang="en-US" dirty="0">
                <a:sym typeface="Wingdings" panose="05000000000000000000" pitchFamily="2" charset="2"/>
              </a:rPr>
              <a:t> English sentence structure more similar to French than Korean</a:t>
            </a:r>
          </a:p>
          <a:p>
            <a:pPr algn="l"/>
            <a:r>
              <a:rPr lang="en-US" dirty="0">
                <a:sym typeface="Wingdings" panose="05000000000000000000" pitchFamily="2" charset="2"/>
              </a:rPr>
              <a:t>	English-French mapping is therefore almost a word-to-word mapping</a:t>
            </a:r>
          </a:p>
          <a:p>
            <a:pPr algn="l"/>
            <a:endParaRPr lang="en-US" dirty="0">
              <a:sym typeface="Wingdings" panose="05000000000000000000" pitchFamily="2" charset="2"/>
            </a:endParaRPr>
          </a:p>
          <a:p>
            <a:pPr algn="l"/>
            <a:r>
              <a:rPr lang="en-US" dirty="0">
                <a:sym typeface="Wingdings" panose="05000000000000000000" pitchFamily="2" charset="2"/>
              </a:rPr>
              <a:t>Models performance measured by accuracy of word translation so similarity of the training corpora important for successful models</a:t>
            </a:r>
          </a:p>
        </p:txBody>
      </p:sp>
      <p:sp>
        <p:nvSpPr>
          <p:cNvPr id="4" name="Slide Number Placeholder 3"/>
          <p:cNvSpPr>
            <a:spLocks noGrp="1"/>
          </p:cNvSpPr>
          <p:nvPr>
            <p:ph type="sldNum" sz="quarter" idx="5"/>
          </p:nvPr>
        </p:nvSpPr>
        <p:spPr/>
        <p:txBody>
          <a:bodyPr/>
          <a:lstStyle/>
          <a:p>
            <a:fld id="{C7B648FC-5C7B-4FA2-A2CF-7F7411570282}" type="slidenum">
              <a:rPr lang="en-US" smtClean="0"/>
              <a:t>13</a:t>
            </a:fld>
            <a:endParaRPr lang="en-US"/>
          </a:p>
        </p:txBody>
      </p:sp>
    </p:spTree>
    <p:extLst>
      <p:ext uri="{BB962C8B-B14F-4D97-AF65-F5344CB8AC3E}">
        <p14:creationId xmlns:p14="http://schemas.microsoft.com/office/powerpoint/2010/main" val="11440209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dirty="0"/>
              <a:t>Example of their proposal:</a:t>
            </a:r>
          </a:p>
          <a:p>
            <a:pPr algn="l"/>
            <a:r>
              <a:rPr lang="en-US" dirty="0"/>
              <a:t>	Video of squeezing an orange in English, video of painting with color orange in French</a:t>
            </a:r>
          </a:p>
          <a:p>
            <a:pPr algn="l"/>
            <a:r>
              <a:rPr lang="en-US" dirty="0"/>
              <a:t>	Model uses both videos (with subtitles) to create a mapping of orange in English to orange in French</a:t>
            </a:r>
          </a:p>
        </p:txBody>
      </p:sp>
      <p:sp>
        <p:nvSpPr>
          <p:cNvPr id="4" name="Slide Number Placeholder 3"/>
          <p:cNvSpPr>
            <a:spLocks noGrp="1"/>
          </p:cNvSpPr>
          <p:nvPr>
            <p:ph type="sldNum" sz="quarter" idx="5"/>
          </p:nvPr>
        </p:nvSpPr>
        <p:spPr/>
        <p:txBody>
          <a:bodyPr/>
          <a:lstStyle/>
          <a:p>
            <a:fld id="{C7B648FC-5C7B-4FA2-A2CF-7F7411570282}" type="slidenum">
              <a:rPr lang="en-US" smtClean="0"/>
              <a:t>14</a:t>
            </a:fld>
            <a:endParaRPr lang="en-US"/>
          </a:p>
        </p:txBody>
      </p:sp>
    </p:spTree>
    <p:extLst>
      <p:ext uri="{BB962C8B-B14F-4D97-AF65-F5344CB8AC3E}">
        <p14:creationId xmlns:p14="http://schemas.microsoft.com/office/powerpoint/2010/main" val="8274156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WordEmbed</a:t>
            </a:r>
            <a:r>
              <a:rPr lang="en-US" dirty="0"/>
              <a:t> layer </a:t>
            </a:r>
            <a:r>
              <a:rPr lang="en-US" dirty="0">
                <a:sym typeface="Wingdings" panose="05000000000000000000" pitchFamily="2" charset="2"/>
              </a:rPr>
              <a:t> takes input of tokens and outputs L vectors of dimension </a:t>
            </a:r>
          </a:p>
          <a:p>
            <a:r>
              <a:rPr lang="en-US" dirty="0">
                <a:sym typeface="Wingdings" panose="05000000000000000000" pitchFamily="2" charset="2"/>
              </a:rPr>
              <a:t>	</a:t>
            </a:r>
            <a:r>
              <a:rPr lang="en-US" dirty="0" err="1">
                <a:sym typeface="Wingdings" panose="05000000000000000000" pitchFamily="2" charset="2"/>
              </a:rPr>
              <a:t>wordEmbed</a:t>
            </a:r>
            <a:r>
              <a:rPr lang="en-US" dirty="0">
                <a:sym typeface="Wingdings" panose="05000000000000000000" pitchFamily="2" charset="2"/>
              </a:rPr>
              <a:t> layer sends text into the encoder that goes into the joint embedding space along with the video encoder output</a:t>
            </a:r>
          </a:p>
          <a:p>
            <a:r>
              <a:rPr lang="en-US" dirty="0">
                <a:sym typeface="Wingdings" panose="05000000000000000000" pitchFamily="2" charset="2"/>
              </a:rPr>
              <a:t>	This component is shared between the two languages</a:t>
            </a:r>
          </a:p>
          <a:p>
            <a:endParaRPr lang="en-US" dirty="0">
              <a:sym typeface="Wingdings" panose="05000000000000000000" pitchFamily="2" charset="2"/>
            </a:endParaRPr>
          </a:p>
          <a:p>
            <a:r>
              <a:rPr lang="en-US" dirty="0">
                <a:sym typeface="Wingdings" panose="05000000000000000000" pitchFamily="2" charset="2"/>
              </a:rPr>
              <a:t>The only difference between the processing of the two languages is that in the second language has an adapt layer (just a linear layer)</a:t>
            </a:r>
          </a:p>
          <a:p>
            <a:endParaRPr lang="en-US" dirty="0">
              <a:sym typeface="Wingdings" panose="05000000000000000000" pitchFamily="2" charset="2"/>
            </a:endParaRPr>
          </a:p>
          <a:p>
            <a:r>
              <a:rPr lang="en-US" dirty="0">
                <a:sym typeface="Wingdings" panose="05000000000000000000" pitchFamily="2" charset="2"/>
              </a:rPr>
              <a:t>Note on Adapt Layer (just a linear layer)</a:t>
            </a:r>
          </a:p>
          <a:p>
            <a:r>
              <a:rPr lang="en-US" dirty="0">
                <a:sym typeface="Wingdings" panose="05000000000000000000" pitchFamily="2" charset="2"/>
              </a:rPr>
              <a:t>	used to transform word embedding space of y to be similar to embedding space of x</a:t>
            </a:r>
          </a:p>
          <a:p>
            <a:r>
              <a:rPr lang="en-US" dirty="0">
                <a:sym typeface="Wingdings" panose="05000000000000000000" pitchFamily="2" charset="2"/>
              </a:rPr>
              <a:t>	allows the rest of the embedding to be shared</a:t>
            </a:r>
          </a:p>
          <a:p>
            <a:r>
              <a:rPr lang="en-US" dirty="0">
                <a:sym typeface="Wingdings" panose="05000000000000000000" pitchFamily="2" charset="2"/>
              </a:rPr>
              <a:t>Sharing model  part of problem they are solving is that models rely on languages being similar structured to get good results. Using the adapt layer and sharing parameters addresses this problem.</a:t>
            </a:r>
            <a:endParaRPr lang="en-US" dirty="0"/>
          </a:p>
        </p:txBody>
      </p:sp>
      <p:sp>
        <p:nvSpPr>
          <p:cNvPr id="4" name="Slide Number Placeholder 3"/>
          <p:cNvSpPr>
            <a:spLocks noGrp="1"/>
          </p:cNvSpPr>
          <p:nvPr>
            <p:ph type="sldNum" sz="quarter" idx="5"/>
          </p:nvPr>
        </p:nvSpPr>
        <p:spPr/>
        <p:txBody>
          <a:bodyPr/>
          <a:lstStyle/>
          <a:p>
            <a:fld id="{C7B648FC-5C7B-4FA2-A2CF-7F7411570282}" type="slidenum">
              <a:rPr lang="en-US" smtClean="0"/>
              <a:t>15</a:t>
            </a:fld>
            <a:endParaRPr lang="en-US"/>
          </a:p>
        </p:txBody>
      </p:sp>
    </p:spTree>
    <p:extLst>
      <p:ext uri="{BB962C8B-B14F-4D97-AF65-F5344CB8AC3E}">
        <p14:creationId xmlns:p14="http://schemas.microsoft.com/office/powerpoint/2010/main" val="23423707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HowTo100M is a YouTube dataset </a:t>
            </a:r>
            <a:r>
              <a:rPr lang="en-US" dirty="0">
                <a:sym typeface="Wingdings" panose="05000000000000000000" pitchFamily="2" charset="2"/>
              </a:rPr>
              <a:t> used existing automatic speech recognition programs to obtain subtitles in French, Japanese, and Korean</a:t>
            </a:r>
            <a:endParaRPr lang="en-US" dirty="0"/>
          </a:p>
          <a:p>
            <a:endParaRPr lang="en-US" dirty="0"/>
          </a:p>
          <a:p>
            <a:r>
              <a:rPr lang="en-US" dirty="0"/>
              <a:t>Word2vec was a consideration in the Transform and Tell model, but since word2vec produces exactly one representation for each word it does a better job in the word translation model</a:t>
            </a:r>
          </a:p>
        </p:txBody>
      </p:sp>
      <p:sp>
        <p:nvSpPr>
          <p:cNvPr id="4" name="Slide Number Placeholder 3"/>
          <p:cNvSpPr>
            <a:spLocks noGrp="1"/>
          </p:cNvSpPr>
          <p:nvPr>
            <p:ph type="sldNum" sz="quarter" idx="5"/>
          </p:nvPr>
        </p:nvSpPr>
        <p:spPr/>
        <p:txBody>
          <a:bodyPr/>
          <a:lstStyle/>
          <a:p>
            <a:fld id="{C7B648FC-5C7B-4FA2-A2CF-7F7411570282}" type="slidenum">
              <a:rPr lang="en-US" smtClean="0"/>
              <a:t>16</a:t>
            </a:fld>
            <a:endParaRPr lang="en-US"/>
          </a:p>
        </p:txBody>
      </p:sp>
    </p:spTree>
    <p:extLst>
      <p:ext uri="{BB962C8B-B14F-4D97-AF65-F5344CB8AC3E}">
        <p14:creationId xmlns:p14="http://schemas.microsoft.com/office/powerpoint/2010/main" val="22023199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Left</a:t>
            </a:r>
            <a:r>
              <a:rPr lang="en-US" dirty="0">
                <a:sym typeface="Wingdings" panose="05000000000000000000" pitchFamily="2" charset="2"/>
              </a:rPr>
              <a:t> example of a failure (since some videos talk about random stuff while performing their task) top videos are visually related, but words don’t match.</a:t>
            </a:r>
          </a:p>
          <a:p>
            <a:endParaRPr lang="en-US" dirty="0"/>
          </a:p>
          <a:p>
            <a:r>
              <a:rPr lang="en-US" dirty="0"/>
              <a:t>Top Right </a:t>
            </a:r>
            <a:r>
              <a:rPr lang="en-US" dirty="0">
                <a:sym typeface="Wingdings" panose="05000000000000000000" pitchFamily="2" charset="2"/>
              </a:rPr>
              <a:t> MUVE is the model created, shows that model performed better than text-only models for non similar languages</a:t>
            </a:r>
          </a:p>
          <a:p>
            <a:endParaRPr lang="en-US" dirty="0">
              <a:sym typeface="Wingdings" panose="05000000000000000000" pitchFamily="2" charset="2"/>
            </a:endParaRPr>
          </a:p>
          <a:p>
            <a:r>
              <a:rPr lang="en-US" dirty="0">
                <a:sym typeface="Wingdings" panose="05000000000000000000" pitchFamily="2" charset="2"/>
              </a:rPr>
              <a:t>Bottom Right  dissimilarity between training sets and effectiveness of model compared to text based models </a:t>
            </a:r>
          </a:p>
          <a:p>
            <a:r>
              <a:rPr lang="en-US" dirty="0">
                <a:sym typeface="Wingdings" panose="05000000000000000000" pitchFamily="2" charset="2"/>
              </a:rPr>
              <a:t>	ex: Wiki-</a:t>
            </a:r>
            <a:r>
              <a:rPr lang="en-US" dirty="0" err="1">
                <a:sym typeface="Wingdings" panose="05000000000000000000" pitchFamily="2" charset="2"/>
              </a:rPr>
              <a:t>En</a:t>
            </a:r>
            <a:r>
              <a:rPr lang="en-US" dirty="0">
                <a:sym typeface="Wingdings" panose="05000000000000000000" pitchFamily="2" charset="2"/>
              </a:rPr>
              <a:t> and Wiki-Fr similar (dissimilarity of 0.39) so </a:t>
            </a:r>
            <a:r>
              <a:rPr lang="en-US" dirty="0" err="1">
                <a:sym typeface="Wingdings" panose="05000000000000000000" pitchFamily="2" charset="2"/>
              </a:rPr>
              <a:t>VecMap</a:t>
            </a:r>
            <a:r>
              <a:rPr lang="en-US" dirty="0">
                <a:sym typeface="Wingdings" panose="05000000000000000000" pitchFamily="2" charset="2"/>
              </a:rPr>
              <a:t> performs best (text only)</a:t>
            </a:r>
          </a:p>
          <a:p>
            <a:r>
              <a:rPr lang="en-US" dirty="0">
                <a:sym typeface="Wingdings" panose="05000000000000000000" pitchFamily="2" charset="2"/>
              </a:rPr>
              <a:t>	</a:t>
            </a:r>
            <a:r>
              <a:rPr lang="en-US" dirty="0" err="1">
                <a:sym typeface="Wingdings" panose="05000000000000000000" pitchFamily="2" charset="2"/>
              </a:rPr>
              <a:t>HowToEn</a:t>
            </a:r>
            <a:r>
              <a:rPr lang="en-US" dirty="0">
                <a:sym typeface="Wingdings" panose="05000000000000000000" pitchFamily="2" charset="2"/>
              </a:rPr>
              <a:t> and WMT-Fr highest dissimilarity (0.67), MUVE produced the best results</a:t>
            </a:r>
          </a:p>
        </p:txBody>
      </p:sp>
      <p:sp>
        <p:nvSpPr>
          <p:cNvPr id="4" name="Slide Number Placeholder 3"/>
          <p:cNvSpPr>
            <a:spLocks noGrp="1"/>
          </p:cNvSpPr>
          <p:nvPr>
            <p:ph type="sldNum" sz="quarter" idx="5"/>
          </p:nvPr>
        </p:nvSpPr>
        <p:spPr/>
        <p:txBody>
          <a:bodyPr/>
          <a:lstStyle/>
          <a:p>
            <a:fld id="{C7B648FC-5C7B-4FA2-A2CF-7F7411570282}" type="slidenum">
              <a:rPr lang="en-US" smtClean="0"/>
              <a:t>17</a:t>
            </a:fld>
            <a:endParaRPr lang="en-US"/>
          </a:p>
        </p:txBody>
      </p:sp>
    </p:spTree>
    <p:extLst>
      <p:ext uri="{BB962C8B-B14F-4D97-AF65-F5344CB8AC3E}">
        <p14:creationId xmlns:p14="http://schemas.microsoft.com/office/powerpoint/2010/main" val="229011449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Uses multi-head self-attention transformer (to mimic convolution operation)</a:t>
            </a:r>
          </a:p>
          <a:p>
            <a:endParaRPr lang="en-US" dirty="0"/>
          </a:p>
        </p:txBody>
      </p:sp>
      <p:sp>
        <p:nvSpPr>
          <p:cNvPr id="4" name="Slide Number Placeholder 3"/>
          <p:cNvSpPr>
            <a:spLocks noGrp="1"/>
          </p:cNvSpPr>
          <p:nvPr>
            <p:ph type="sldNum" sz="quarter" idx="5"/>
          </p:nvPr>
        </p:nvSpPr>
        <p:spPr/>
        <p:txBody>
          <a:bodyPr/>
          <a:lstStyle/>
          <a:p>
            <a:fld id="{C7B648FC-5C7B-4FA2-A2CF-7F7411570282}" type="slidenum">
              <a:rPr lang="en-US" smtClean="0"/>
              <a:t>19</a:t>
            </a:fld>
            <a:endParaRPr lang="en-US"/>
          </a:p>
        </p:txBody>
      </p:sp>
    </p:spTree>
    <p:extLst>
      <p:ext uri="{BB962C8B-B14F-4D97-AF65-F5344CB8AC3E}">
        <p14:creationId xmlns:p14="http://schemas.microsoft.com/office/powerpoint/2010/main" val="212238209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NimbusRomNo9L-Regu"/>
              </a:rPr>
              <a:t>5 components: </a:t>
            </a:r>
          </a:p>
          <a:p>
            <a:pPr lvl="1"/>
            <a:r>
              <a:rPr lang="en-US" sz="3600" dirty="0"/>
              <a:t>2 encoders for source and target languages</a:t>
            </a:r>
          </a:p>
          <a:p>
            <a:pPr lvl="1"/>
            <a:r>
              <a:rPr lang="en-US" sz="3600" dirty="0"/>
              <a:t>2 decoders for source and target languages</a:t>
            </a:r>
          </a:p>
          <a:p>
            <a:pPr lvl="1"/>
            <a:r>
              <a:rPr lang="en-US" sz="3600" dirty="0"/>
              <a:t>1 image encoder</a:t>
            </a:r>
          </a:p>
        </p:txBody>
      </p:sp>
      <p:sp>
        <p:nvSpPr>
          <p:cNvPr id="4" name="Slide Number Placeholder 3"/>
          <p:cNvSpPr>
            <a:spLocks noGrp="1"/>
          </p:cNvSpPr>
          <p:nvPr>
            <p:ph type="sldNum" sz="quarter" idx="5"/>
          </p:nvPr>
        </p:nvSpPr>
        <p:spPr/>
        <p:txBody>
          <a:bodyPr/>
          <a:lstStyle/>
          <a:p>
            <a:fld id="{C7B648FC-5C7B-4FA2-A2CF-7F7411570282}" type="slidenum">
              <a:rPr lang="en-US" smtClean="0"/>
              <a:t>20</a:t>
            </a:fld>
            <a:endParaRPr lang="en-US"/>
          </a:p>
        </p:txBody>
      </p:sp>
    </p:spTree>
    <p:extLst>
      <p:ext uri="{BB962C8B-B14F-4D97-AF65-F5344CB8AC3E}">
        <p14:creationId xmlns:p14="http://schemas.microsoft.com/office/powerpoint/2010/main" val="290285424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3600" dirty="0"/>
              <a:t>2 encoders, one for language 1 (English) and language 2 (French in this case)</a:t>
            </a:r>
          </a:p>
          <a:p>
            <a:pPr algn="l"/>
            <a:r>
              <a:rPr lang="en-US" sz="3600" dirty="0"/>
              <a:t>4-layer transformers, dimensionality 512 </a:t>
            </a:r>
            <a:r>
              <a:rPr lang="en-US" sz="3600" dirty="0">
                <a:sym typeface="Wingdings" panose="05000000000000000000" pitchFamily="2" charset="2"/>
              </a:rPr>
              <a:t> typical transformer/attention architecture</a:t>
            </a:r>
          </a:p>
          <a:p>
            <a:pPr algn="l"/>
            <a:endParaRPr lang="en-US" sz="3600" dirty="0"/>
          </a:p>
        </p:txBody>
      </p:sp>
      <p:sp>
        <p:nvSpPr>
          <p:cNvPr id="4" name="Slide Number Placeholder 3"/>
          <p:cNvSpPr>
            <a:spLocks noGrp="1"/>
          </p:cNvSpPr>
          <p:nvPr>
            <p:ph type="sldNum" sz="quarter" idx="5"/>
          </p:nvPr>
        </p:nvSpPr>
        <p:spPr/>
        <p:txBody>
          <a:bodyPr/>
          <a:lstStyle/>
          <a:p>
            <a:fld id="{C7B648FC-5C7B-4FA2-A2CF-7F7411570282}" type="slidenum">
              <a:rPr lang="en-US" smtClean="0"/>
              <a:t>21</a:t>
            </a:fld>
            <a:endParaRPr lang="en-US"/>
          </a:p>
        </p:txBody>
      </p:sp>
    </p:spTree>
    <p:extLst>
      <p:ext uri="{BB962C8B-B14F-4D97-AF65-F5344CB8AC3E}">
        <p14:creationId xmlns:p14="http://schemas.microsoft.com/office/powerpoint/2010/main" val="378137429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3600" dirty="0"/>
              <a:t>Pretrained Resnet-152 used </a:t>
            </a:r>
          </a:p>
        </p:txBody>
      </p:sp>
      <p:sp>
        <p:nvSpPr>
          <p:cNvPr id="4" name="Slide Number Placeholder 3"/>
          <p:cNvSpPr>
            <a:spLocks noGrp="1"/>
          </p:cNvSpPr>
          <p:nvPr>
            <p:ph type="sldNum" sz="quarter" idx="5"/>
          </p:nvPr>
        </p:nvSpPr>
        <p:spPr/>
        <p:txBody>
          <a:bodyPr/>
          <a:lstStyle/>
          <a:p>
            <a:fld id="{C7B648FC-5C7B-4FA2-A2CF-7F7411570282}" type="slidenum">
              <a:rPr lang="en-US" smtClean="0"/>
              <a:t>22</a:t>
            </a:fld>
            <a:endParaRPr lang="en-US"/>
          </a:p>
        </p:txBody>
      </p:sp>
    </p:spTree>
    <p:extLst>
      <p:ext uri="{BB962C8B-B14F-4D97-AF65-F5344CB8AC3E}">
        <p14:creationId xmlns:p14="http://schemas.microsoft.com/office/powerpoint/2010/main" val="13395010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such combination of CV and NLP include Multi-modal machine translation models</a:t>
            </a:r>
          </a:p>
        </p:txBody>
      </p:sp>
      <p:sp>
        <p:nvSpPr>
          <p:cNvPr id="4" name="Slide Number Placeholder 3"/>
          <p:cNvSpPr>
            <a:spLocks noGrp="1"/>
          </p:cNvSpPr>
          <p:nvPr>
            <p:ph type="sldNum" sz="quarter" idx="5"/>
          </p:nvPr>
        </p:nvSpPr>
        <p:spPr/>
        <p:txBody>
          <a:bodyPr/>
          <a:lstStyle/>
          <a:p>
            <a:fld id="{C7B648FC-5C7B-4FA2-A2CF-7F7411570282}" type="slidenum">
              <a:rPr lang="en-US" smtClean="0"/>
              <a:t>2</a:t>
            </a:fld>
            <a:endParaRPr lang="en-US"/>
          </a:p>
        </p:txBody>
      </p:sp>
    </p:spTree>
    <p:extLst>
      <p:ext uri="{BB962C8B-B14F-4D97-AF65-F5344CB8AC3E}">
        <p14:creationId xmlns:p14="http://schemas.microsoft.com/office/powerpoint/2010/main" val="238149487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3600" dirty="0"/>
              <a:t>Typical transformer decoder too, but a modification is that sometimes an image will not be present</a:t>
            </a:r>
          </a:p>
          <a:p>
            <a:pPr algn="l"/>
            <a:r>
              <a:rPr lang="en-US" sz="3600" dirty="0">
                <a:sym typeface="Wingdings" panose="05000000000000000000" pitchFamily="2" charset="2"/>
              </a:rPr>
              <a:t> Controllable attention module that accounts for the presence of an image</a:t>
            </a:r>
            <a:endParaRPr lang="en-US" sz="3600" dirty="0"/>
          </a:p>
        </p:txBody>
      </p:sp>
      <p:sp>
        <p:nvSpPr>
          <p:cNvPr id="4" name="Slide Number Placeholder 3"/>
          <p:cNvSpPr>
            <a:spLocks noGrp="1"/>
          </p:cNvSpPr>
          <p:nvPr>
            <p:ph type="sldNum" sz="quarter" idx="5"/>
          </p:nvPr>
        </p:nvSpPr>
        <p:spPr/>
        <p:txBody>
          <a:bodyPr/>
          <a:lstStyle/>
          <a:p>
            <a:fld id="{C7B648FC-5C7B-4FA2-A2CF-7F7411570282}" type="slidenum">
              <a:rPr lang="en-US" smtClean="0"/>
              <a:t>23</a:t>
            </a:fld>
            <a:endParaRPr lang="en-US"/>
          </a:p>
        </p:txBody>
      </p:sp>
    </p:spTree>
    <p:extLst>
      <p:ext uri="{BB962C8B-B14F-4D97-AF65-F5344CB8AC3E}">
        <p14:creationId xmlns:p14="http://schemas.microsoft.com/office/powerpoint/2010/main" val="428259717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3600" dirty="0"/>
              <a:t>4 training paths (2 for each language)</a:t>
            </a:r>
          </a:p>
          <a:p>
            <a:pPr algn="l"/>
            <a:r>
              <a:rPr lang="en-US" sz="3600" dirty="0"/>
              <a:t>	Auto-encoding loss path: text goes through its encoder, image goes through image encoder and decoder output gives output</a:t>
            </a:r>
          </a:p>
          <a:p>
            <a:pPr algn="l"/>
            <a:r>
              <a:rPr lang="en-US" sz="3600" dirty="0"/>
              <a:t>	Cycle-consistency loss path: text goes through its encoder, then the other language </a:t>
            </a:r>
            <a:r>
              <a:rPr lang="en-US" sz="3600" dirty="0" err="1"/>
              <a:t>decoer</a:t>
            </a:r>
            <a:r>
              <a:rPr lang="en-US" sz="3600" dirty="0"/>
              <a:t>-encoder before coming back to its decoder to get the word</a:t>
            </a:r>
          </a:p>
          <a:p>
            <a:pPr algn="l"/>
            <a:r>
              <a:rPr lang="en-US" sz="3600" dirty="0"/>
              <a:t>		based on </a:t>
            </a:r>
            <a:r>
              <a:rPr lang="en-US" sz="3600" dirty="0" err="1"/>
              <a:t>CycleGan</a:t>
            </a:r>
            <a:r>
              <a:rPr lang="en-US" sz="3600" dirty="0"/>
              <a:t> and </a:t>
            </a:r>
            <a:r>
              <a:rPr lang="en-US" sz="3600" dirty="0" err="1"/>
              <a:t>DualLearning</a:t>
            </a:r>
            <a:r>
              <a:rPr lang="en-US" sz="3600" dirty="0"/>
              <a:t> for Machine translation paper (2016) </a:t>
            </a:r>
          </a:p>
          <a:p>
            <a:pPr algn="l"/>
            <a:endParaRPr lang="en-US" sz="3600" dirty="0"/>
          </a:p>
        </p:txBody>
      </p:sp>
      <p:sp>
        <p:nvSpPr>
          <p:cNvPr id="4" name="Slide Number Placeholder 3"/>
          <p:cNvSpPr>
            <a:spLocks noGrp="1"/>
          </p:cNvSpPr>
          <p:nvPr>
            <p:ph type="sldNum" sz="quarter" idx="5"/>
          </p:nvPr>
        </p:nvSpPr>
        <p:spPr/>
        <p:txBody>
          <a:bodyPr/>
          <a:lstStyle/>
          <a:p>
            <a:fld id="{C7B648FC-5C7B-4FA2-A2CF-7F7411570282}" type="slidenum">
              <a:rPr lang="en-US" smtClean="0"/>
              <a:t>24</a:t>
            </a:fld>
            <a:endParaRPr lang="en-US"/>
          </a:p>
        </p:txBody>
      </p:sp>
    </p:spTree>
    <p:extLst>
      <p:ext uri="{BB962C8B-B14F-4D97-AF65-F5344CB8AC3E}">
        <p14:creationId xmlns:p14="http://schemas.microsoft.com/office/powerpoint/2010/main" val="254502855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News Crawl datasets (text only)</a:t>
            </a:r>
          </a:p>
          <a:p>
            <a:r>
              <a:rPr lang="en-US" dirty="0"/>
              <a:t>	used for pretraining the embeddings that will be used to initialize the model</a:t>
            </a:r>
          </a:p>
          <a:p>
            <a:r>
              <a:rPr lang="en-US" dirty="0"/>
              <a:t>Multi30K dataset (text + image)</a:t>
            </a:r>
          </a:p>
          <a:p>
            <a:r>
              <a:rPr lang="en-US" dirty="0"/>
              <a:t>	2016 files used to evaluate English-French and English-German language pairs </a:t>
            </a:r>
          </a:p>
          <a:p>
            <a:r>
              <a:rPr lang="en-US" dirty="0"/>
              <a:t>BPE chosen </a:t>
            </a:r>
            <a:r>
              <a:rPr lang="en-US" dirty="0">
                <a:sym typeface="Wingdings" panose="05000000000000000000" pitchFamily="2" charset="2"/>
              </a:rPr>
              <a:t> though no explanation on why it had to be BPE</a:t>
            </a:r>
            <a:endParaRPr lang="en-US" dirty="0"/>
          </a:p>
          <a:p>
            <a:endParaRPr lang="en-US" dirty="0"/>
          </a:p>
          <a:p>
            <a:r>
              <a:rPr lang="en-US" dirty="0"/>
              <a:t>Training in 3 ways: </a:t>
            </a:r>
          </a:p>
          <a:p>
            <a:r>
              <a:rPr lang="en-US" dirty="0"/>
              <a:t>	Text only, </a:t>
            </a:r>
            <a:r>
              <a:rPr lang="en-US" dirty="0" err="1"/>
              <a:t>text+image+pretrained</a:t>
            </a:r>
            <a:r>
              <a:rPr lang="en-US" dirty="0"/>
              <a:t>, </a:t>
            </a:r>
            <a:r>
              <a:rPr lang="en-US" dirty="0" err="1"/>
              <a:t>text+image</a:t>
            </a:r>
            <a:endParaRPr lang="en-US" dirty="0"/>
          </a:p>
        </p:txBody>
      </p:sp>
      <p:sp>
        <p:nvSpPr>
          <p:cNvPr id="4" name="Slide Number Placeholder 3"/>
          <p:cNvSpPr>
            <a:spLocks noGrp="1"/>
          </p:cNvSpPr>
          <p:nvPr>
            <p:ph type="sldNum" sz="quarter" idx="5"/>
          </p:nvPr>
        </p:nvSpPr>
        <p:spPr/>
        <p:txBody>
          <a:bodyPr/>
          <a:lstStyle/>
          <a:p>
            <a:fld id="{C7B648FC-5C7B-4FA2-A2CF-7F7411570282}" type="slidenum">
              <a:rPr lang="en-US" smtClean="0"/>
              <a:t>25</a:t>
            </a:fld>
            <a:endParaRPr lang="en-US"/>
          </a:p>
        </p:txBody>
      </p:sp>
    </p:spTree>
    <p:extLst>
      <p:ext uri="{BB962C8B-B14F-4D97-AF65-F5344CB8AC3E}">
        <p14:creationId xmlns:p14="http://schemas.microsoft.com/office/powerpoint/2010/main" val="420024934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none" strike="noStrike" baseline="0" dirty="0">
                <a:latin typeface="NimbusRomNo9L-Regu"/>
              </a:rPr>
              <a:t>BLEU scoring of the model compared with the others. The S indicate models without pretraining, and the p contain pretraining</a:t>
            </a:r>
            <a:endParaRPr lang="en-US" sz="3600" dirty="0"/>
          </a:p>
          <a:p>
            <a:endParaRPr lang="en-US" sz="3600" dirty="0"/>
          </a:p>
          <a:p>
            <a:r>
              <a:rPr lang="en-US" sz="3600" dirty="0"/>
              <a:t>This paper was mentioned in Visual Grounding as an example of translation that is good only when the languages are similar</a:t>
            </a:r>
          </a:p>
          <a:p>
            <a:r>
              <a:rPr lang="en-US" sz="3600" dirty="0"/>
              <a:t>	the paper even mentioned text attention good (diagonal) since the languages were similar in grammatical structures</a:t>
            </a:r>
          </a:p>
        </p:txBody>
      </p:sp>
      <p:sp>
        <p:nvSpPr>
          <p:cNvPr id="4" name="Slide Number Placeholder 3"/>
          <p:cNvSpPr>
            <a:spLocks noGrp="1"/>
          </p:cNvSpPr>
          <p:nvPr>
            <p:ph type="sldNum" sz="quarter" idx="5"/>
          </p:nvPr>
        </p:nvSpPr>
        <p:spPr/>
        <p:txBody>
          <a:bodyPr/>
          <a:lstStyle/>
          <a:p>
            <a:fld id="{C7B648FC-5C7B-4FA2-A2CF-7F7411570282}" type="slidenum">
              <a:rPr lang="en-US" smtClean="0"/>
              <a:t>26</a:t>
            </a:fld>
            <a:endParaRPr lang="en-US"/>
          </a:p>
        </p:txBody>
      </p:sp>
    </p:spTree>
    <p:extLst>
      <p:ext uri="{BB962C8B-B14F-4D97-AF65-F5344CB8AC3E}">
        <p14:creationId xmlns:p14="http://schemas.microsoft.com/office/powerpoint/2010/main" val="107579846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News Crawl Dataset</a:t>
            </a:r>
          </a:p>
          <a:p>
            <a:pPr lvl="1"/>
            <a:r>
              <a:rPr lang="en-US" dirty="0">
                <a:hlinkClick r:id="rId3"/>
              </a:rPr>
              <a:t>http://data.statmt.org/news-crawl/de/</a:t>
            </a:r>
            <a:endParaRPr lang="en-US" dirty="0"/>
          </a:p>
          <a:p>
            <a:pPr lvl="1"/>
            <a:r>
              <a:rPr lang="en-US" dirty="0">
                <a:hlinkClick r:id="rId4"/>
              </a:rPr>
              <a:t>http://data.statmt.org/news-crawl/en/</a:t>
            </a:r>
            <a:endParaRPr lang="en-US" dirty="0"/>
          </a:p>
          <a:p>
            <a:r>
              <a:rPr lang="en-US" dirty="0"/>
              <a:t>Reduced Multi30K had the first 100 images with sentences</a:t>
            </a:r>
          </a:p>
        </p:txBody>
      </p:sp>
      <p:sp>
        <p:nvSpPr>
          <p:cNvPr id="4" name="Slide Number Placeholder 3"/>
          <p:cNvSpPr>
            <a:spLocks noGrp="1"/>
          </p:cNvSpPr>
          <p:nvPr>
            <p:ph type="sldNum" sz="quarter" idx="5"/>
          </p:nvPr>
        </p:nvSpPr>
        <p:spPr/>
        <p:txBody>
          <a:bodyPr/>
          <a:lstStyle/>
          <a:p>
            <a:fld id="{C7B648FC-5C7B-4FA2-A2CF-7F7411570282}" type="slidenum">
              <a:rPr lang="en-US" smtClean="0"/>
              <a:t>28</a:t>
            </a:fld>
            <a:endParaRPr lang="en-US"/>
          </a:p>
        </p:txBody>
      </p:sp>
    </p:spTree>
    <p:extLst>
      <p:ext uri="{BB962C8B-B14F-4D97-AF65-F5344CB8AC3E}">
        <p14:creationId xmlns:p14="http://schemas.microsoft.com/office/powerpoint/2010/main" val="320398064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Tensorflow</a:t>
            </a:r>
            <a:r>
              <a:rPr lang="en-US" dirty="0"/>
              <a:t> used since had lots of help docs</a:t>
            </a:r>
          </a:p>
          <a:p>
            <a:r>
              <a:rPr lang="en-US" dirty="0"/>
              <a:t>	</a:t>
            </a:r>
            <a:r>
              <a:rPr lang="en-US" dirty="0" err="1"/>
              <a:t>Pytorch</a:t>
            </a:r>
            <a:r>
              <a:rPr lang="en-US" dirty="0"/>
              <a:t> better though </a:t>
            </a:r>
            <a:r>
              <a:rPr lang="en-US" dirty="0">
                <a:sym typeface="Wingdings" panose="05000000000000000000" pitchFamily="2" charset="2"/>
              </a:rPr>
              <a:t> </a:t>
            </a:r>
            <a:r>
              <a:rPr lang="en-US" dirty="0" err="1">
                <a:sym typeface="Wingdings" panose="05000000000000000000" pitchFamily="2" charset="2"/>
              </a:rPr>
              <a:t>torch.nn.Transformer</a:t>
            </a:r>
            <a:r>
              <a:rPr lang="en-US" dirty="0">
                <a:sym typeface="Wingdings" panose="05000000000000000000" pitchFamily="2" charset="2"/>
              </a:rPr>
              <a:t> is a package that has transformer and attention modules already implemented </a:t>
            </a:r>
          </a:p>
          <a:p>
            <a:endParaRPr lang="en-US" dirty="0">
              <a:sym typeface="Wingdings" panose="05000000000000000000" pitchFamily="2" charset="2"/>
            </a:endParaRPr>
          </a:p>
          <a:p>
            <a:r>
              <a:rPr lang="en-US" dirty="0">
                <a:sym typeface="Wingdings" panose="05000000000000000000" pitchFamily="2" charset="2"/>
              </a:rPr>
              <a:t>Controllable attention  getting the correct dimensions for passing in image to a text based transformer</a:t>
            </a:r>
          </a:p>
        </p:txBody>
      </p:sp>
      <p:sp>
        <p:nvSpPr>
          <p:cNvPr id="4" name="Slide Number Placeholder 3"/>
          <p:cNvSpPr>
            <a:spLocks noGrp="1"/>
          </p:cNvSpPr>
          <p:nvPr>
            <p:ph type="sldNum" sz="quarter" idx="5"/>
          </p:nvPr>
        </p:nvSpPr>
        <p:spPr/>
        <p:txBody>
          <a:bodyPr/>
          <a:lstStyle/>
          <a:p>
            <a:fld id="{C7B648FC-5C7B-4FA2-A2CF-7F7411570282}" type="slidenum">
              <a:rPr lang="en-US" smtClean="0"/>
              <a:t>29</a:t>
            </a:fld>
            <a:endParaRPr lang="en-US"/>
          </a:p>
        </p:txBody>
      </p:sp>
    </p:spTree>
    <p:extLst>
      <p:ext uri="{BB962C8B-B14F-4D97-AF65-F5344CB8AC3E}">
        <p14:creationId xmlns:p14="http://schemas.microsoft.com/office/powerpoint/2010/main" val="52932994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Google searches: </a:t>
            </a:r>
          </a:p>
          <a:p>
            <a:r>
              <a:rPr lang="en-US" dirty="0"/>
              <a:t>	</a:t>
            </a:r>
            <a:r>
              <a:rPr lang="en-US" dirty="0" err="1"/>
              <a:t>tf.keras.layers</a:t>
            </a:r>
            <a:endParaRPr lang="en-US" dirty="0"/>
          </a:p>
        </p:txBody>
      </p:sp>
      <p:sp>
        <p:nvSpPr>
          <p:cNvPr id="4" name="Slide Number Placeholder 3"/>
          <p:cNvSpPr>
            <a:spLocks noGrp="1"/>
          </p:cNvSpPr>
          <p:nvPr>
            <p:ph type="sldNum" sz="quarter" idx="5"/>
          </p:nvPr>
        </p:nvSpPr>
        <p:spPr/>
        <p:txBody>
          <a:bodyPr/>
          <a:lstStyle/>
          <a:p>
            <a:fld id="{C7B648FC-5C7B-4FA2-A2CF-7F7411570282}" type="slidenum">
              <a:rPr lang="en-US" smtClean="0"/>
              <a:t>32</a:t>
            </a:fld>
            <a:endParaRPr lang="en-US"/>
          </a:p>
        </p:txBody>
      </p:sp>
    </p:spTree>
    <p:extLst>
      <p:ext uri="{BB962C8B-B14F-4D97-AF65-F5344CB8AC3E}">
        <p14:creationId xmlns:p14="http://schemas.microsoft.com/office/powerpoint/2010/main" val="40467161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NimbusRomNo9L-Regu"/>
              </a:rPr>
              <a:t>Problem with fixed size vocabulary as defined in the paper </a:t>
            </a:r>
            <a:r>
              <a:rPr lang="en-US" sz="1800" b="0" i="0" u="none" strike="noStrike" baseline="0" dirty="0">
                <a:latin typeface="NimbusRomNo9L-Regu"/>
                <a:sym typeface="Wingdings" panose="05000000000000000000" pitchFamily="2" charset="2"/>
              </a:rPr>
              <a:t> old training data can cause inconsistencies with current speech</a:t>
            </a:r>
            <a:endParaRPr lang="en-US" sz="1800" b="0" i="0" u="none" strike="noStrike" baseline="0" dirty="0">
              <a:latin typeface="NimbusRomNo9L-Regu"/>
            </a:endParaRPr>
          </a:p>
          <a:p>
            <a:pPr algn="l"/>
            <a:r>
              <a:rPr lang="en-US" sz="1800" b="0" i="0" u="none" strike="noStrike" baseline="0" dirty="0">
                <a:latin typeface="NimbusRomNo9L-Regu"/>
              </a:rPr>
              <a:t>	Walk-man in the 1990’s equivalent to mp3 player in 2000’s</a:t>
            </a:r>
          </a:p>
        </p:txBody>
      </p:sp>
      <p:sp>
        <p:nvSpPr>
          <p:cNvPr id="4" name="Slide Number Placeholder 3"/>
          <p:cNvSpPr>
            <a:spLocks noGrp="1"/>
          </p:cNvSpPr>
          <p:nvPr>
            <p:ph type="sldNum" sz="quarter" idx="5"/>
          </p:nvPr>
        </p:nvSpPr>
        <p:spPr/>
        <p:txBody>
          <a:bodyPr/>
          <a:lstStyle/>
          <a:p>
            <a:fld id="{C7B648FC-5C7B-4FA2-A2CF-7F7411570282}" type="slidenum">
              <a:rPr lang="en-US" smtClean="0"/>
              <a:t>4</a:t>
            </a:fld>
            <a:endParaRPr lang="en-US"/>
          </a:p>
        </p:txBody>
      </p:sp>
    </p:spTree>
    <p:extLst>
      <p:ext uri="{BB962C8B-B14F-4D97-AF65-F5344CB8AC3E}">
        <p14:creationId xmlns:p14="http://schemas.microsoft.com/office/powerpoint/2010/main" val="3877634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b="0" i="0" u="none" strike="noStrike" baseline="0" dirty="0">
                <a:solidFill>
                  <a:srgbClr val="222222"/>
                </a:solidFill>
                <a:effectLst/>
                <a:latin typeface="Helvetica" panose="020B0604020202020204" pitchFamily="34" charset="0"/>
              </a:rPr>
              <a:t>Transformers were originally only in NLP, but have been adjusted for images in the last few years</a:t>
            </a:r>
            <a:endParaRPr lang="en-US" sz="2800" b="0" i="0" dirty="0">
              <a:solidFill>
                <a:srgbClr val="222222"/>
              </a:solidFill>
              <a:effectLst/>
              <a:latin typeface="Helvetica" panose="020B0604020202020204" pitchFamily="34" charset="0"/>
            </a:endParaRPr>
          </a:p>
          <a:p>
            <a:pPr algn="l"/>
            <a:r>
              <a:rPr lang="en-US" sz="2800" b="0" i="0" dirty="0">
                <a:solidFill>
                  <a:srgbClr val="222222"/>
                </a:solidFill>
                <a:effectLst/>
                <a:latin typeface="Helvetica" panose="020B0604020202020204" pitchFamily="34" charset="0"/>
              </a:rPr>
              <a:t>Attention is used to get an understanding of relevant words/components in the sequence being processed. It gives weights to the relationship between words in a sentence and their context. </a:t>
            </a:r>
            <a:endParaRPr lang="en-US" sz="2800" b="0" i="0" u="none" strike="noStrike" baseline="0" dirty="0">
              <a:solidFill>
                <a:srgbClr val="222222"/>
              </a:solidFill>
              <a:effectLst/>
              <a:latin typeface="Helvetica" panose="020B0604020202020204" pitchFamily="34" charset="0"/>
            </a:endParaRPr>
          </a:p>
        </p:txBody>
      </p:sp>
      <p:sp>
        <p:nvSpPr>
          <p:cNvPr id="4" name="Slide Number Placeholder 3"/>
          <p:cNvSpPr>
            <a:spLocks noGrp="1"/>
          </p:cNvSpPr>
          <p:nvPr>
            <p:ph type="sldNum" sz="quarter" idx="5"/>
          </p:nvPr>
        </p:nvSpPr>
        <p:spPr/>
        <p:txBody>
          <a:bodyPr/>
          <a:lstStyle/>
          <a:p>
            <a:fld id="{C7B648FC-5C7B-4FA2-A2CF-7F7411570282}" type="slidenum">
              <a:rPr lang="en-US" smtClean="0"/>
              <a:t>5</a:t>
            </a:fld>
            <a:endParaRPr lang="en-US"/>
          </a:p>
        </p:txBody>
      </p:sp>
    </p:spTree>
    <p:extLst>
      <p:ext uri="{BB962C8B-B14F-4D97-AF65-F5344CB8AC3E}">
        <p14:creationId xmlns:p14="http://schemas.microsoft.com/office/powerpoint/2010/main" val="12677424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2800" b="0" i="0" dirty="0" err="1">
                <a:solidFill>
                  <a:srgbClr val="333332"/>
                </a:solidFill>
                <a:effectLst/>
                <a:latin typeface="PT Serif"/>
              </a:rPr>
              <a:t>Subwords</a:t>
            </a:r>
            <a:r>
              <a:rPr lang="en-US" sz="2800" b="0" i="0" dirty="0">
                <a:solidFill>
                  <a:srgbClr val="333332"/>
                </a:solidFill>
                <a:effectLst/>
                <a:latin typeface="PT Serif"/>
              </a:rPr>
              <a:t> in example “er”, “</a:t>
            </a:r>
            <a:r>
              <a:rPr lang="en-US" sz="2800" b="0" i="0" dirty="0" err="1">
                <a:solidFill>
                  <a:srgbClr val="333332"/>
                </a:solidFill>
                <a:effectLst/>
                <a:latin typeface="PT Serif"/>
              </a:rPr>
              <a:t>est</a:t>
            </a:r>
            <a:r>
              <a:rPr lang="en-US" sz="2800" b="0" i="0" dirty="0">
                <a:solidFill>
                  <a:srgbClr val="333332"/>
                </a:solidFill>
                <a:effectLst/>
                <a:latin typeface="PT Serif"/>
              </a:rPr>
              <a:t>”</a:t>
            </a:r>
          </a:p>
        </p:txBody>
      </p:sp>
      <p:sp>
        <p:nvSpPr>
          <p:cNvPr id="4" name="Slide Number Placeholder 3"/>
          <p:cNvSpPr>
            <a:spLocks noGrp="1"/>
          </p:cNvSpPr>
          <p:nvPr>
            <p:ph type="sldNum" sz="quarter" idx="5"/>
          </p:nvPr>
        </p:nvSpPr>
        <p:spPr/>
        <p:txBody>
          <a:bodyPr/>
          <a:lstStyle/>
          <a:p>
            <a:fld id="{C7B648FC-5C7B-4FA2-A2CF-7F7411570282}" type="slidenum">
              <a:rPr lang="en-US" smtClean="0"/>
              <a:t>6</a:t>
            </a:fld>
            <a:endParaRPr lang="en-US"/>
          </a:p>
        </p:txBody>
      </p:sp>
    </p:spTree>
    <p:extLst>
      <p:ext uri="{BB962C8B-B14F-4D97-AF65-F5344CB8AC3E}">
        <p14:creationId xmlns:p14="http://schemas.microsoft.com/office/powerpoint/2010/main" val="884892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Model consists of: </a:t>
            </a:r>
          </a:p>
          <a:p>
            <a:r>
              <a:rPr lang="en-US" dirty="0"/>
              <a:t>4 transformer encoders (article, image, faces, objects)</a:t>
            </a:r>
          </a:p>
          <a:p>
            <a:r>
              <a:rPr lang="en-US" dirty="0"/>
              <a:t>	produces attention over the 4 domains</a:t>
            </a:r>
          </a:p>
          <a:p>
            <a:r>
              <a:rPr lang="en-US" dirty="0"/>
              <a:t>1 transformer decoder</a:t>
            </a:r>
          </a:p>
          <a:p>
            <a:endParaRPr lang="en-US" dirty="0"/>
          </a:p>
        </p:txBody>
      </p:sp>
      <p:sp>
        <p:nvSpPr>
          <p:cNvPr id="4" name="Slide Number Placeholder 3"/>
          <p:cNvSpPr>
            <a:spLocks noGrp="1"/>
          </p:cNvSpPr>
          <p:nvPr>
            <p:ph type="sldNum" sz="quarter" idx="5"/>
          </p:nvPr>
        </p:nvSpPr>
        <p:spPr/>
        <p:txBody>
          <a:bodyPr/>
          <a:lstStyle/>
          <a:p>
            <a:fld id="{C7B648FC-5C7B-4FA2-A2CF-7F7411570282}" type="slidenum">
              <a:rPr lang="en-US" smtClean="0"/>
              <a:t>7</a:t>
            </a:fld>
            <a:endParaRPr lang="en-US"/>
          </a:p>
        </p:txBody>
      </p:sp>
    </p:spTree>
    <p:extLst>
      <p:ext uri="{BB962C8B-B14F-4D97-AF65-F5344CB8AC3E}">
        <p14:creationId xmlns:p14="http://schemas.microsoft.com/office/powerpoint/2010/main" val="20329176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RoBERTa</a:t>
            </a:r>
            <a:r>
              <a:rPr lang="en-US" dirty="0"/>
              <a:t> Model </a:t>
            </a:r>
            <a:r>
              <a:rPr lang="en-US" dirty="0">
                <a:sym typeface="Wingdings" panose="05000000000000000000" pitchFamily="2" charset="2"/>
              </a:rPr>
              <a:t> pretrained model with 24 layer of bidirectional transformer blocks</a:t>
            </a:r>
          </a:p>
          <a:p>
            <a:endParaRPr lang="en-US" dirty="0">
              <a:sym typeface="Wingdings" panose="05000000000000000000" pitchFamily="2" charset="2"/>
            </a:endParaRPr>
          </a:p>
          <a:p>
            <a:r>
              <a:rPr lang="en-US" dirty="0">
                <a:sym typeface="Wingdings" panose="05000000000000000000" pitchFamily="2" charset="2"/>
              </a:rPr>
              <a:t>One goal was rare word generations, so </a:t>
            </a:r>
            <a:r>
              <a:rPr lang="en-US" dirty="0" err="1">
                <a:sym typeface="Wingdings" panose="05000000000000000000" pitchFamily="2" charset="2"/>
              </a:rPr>
              <a:t>RoBERTa</a:t>
            </a:r>
            <a:r>
              <a:rPr lang="en-US" dirty="0">
                <a:sym typeface="Wingdings" panose="05000000000000000000" pitchFamily="2" charset="2"/>
              </a:rPr>
              <a:t> was chosen</a:t>
            </a:r>
          </a:p>
          <a:p>
            <a:r>
              <a:rPr lang="en-US" dirty="0"/>
              <a:t>Design decision on text encoder type: </a:t>
            </a:r>
            <a:r>
              <a:rPr lang="en-US" dirty="0" err="1"/>
              <a:t>GloVe</a:t>
            </a:r>
            <a:r>
              <a:rPr lang="en-US" dirty="0"/>
              <a:t> vs </a:t>
            </a:r>
            <a:r>
              <a:rPr lang="en-US" dirty="0" err="1"/>
              <a:t>RoBERTa</a:t>
            </a:r>
            <a:r>
              <a:rPr lang="en-US" dirty="0"/>
              <a:t> vs weighted </a:t>
            </a:r>
            <a:r>
              <a:rPr lang="en-US" dirty="0" err="1"/>
              <a:t>RoBERTa</a:t>
            </a:r>
            <a:endParaRPr lang="en-US" dirty="0"/>
          </a:p>
          <a:p>
            <a:r>
              <a:rPr lang="en-US" dirty="0"/>
              <a:t>	</a:t>
            </a:r>
            <a:r>
              <a:rPr lang="en-US" dirty="0" err="1"/>
              <a:t>RoBERTa</a:t>
            </a:r>
            <a:r>
              <a:rPr lang="en-US" dirty="0"/>
              <a:t> uses Byte Pair Encoding (combined with attention, one word many different vectors depending on context) </a:t>
            </a:r>
            <a:r>
              <a:rPr lang="en-US" dirty="0">
                <a:sym typeface="Wingdings" panose="05000000000000000000" pitchFamily="2" charset="2"/>
              </a:rPr>
              <a:t> unbounded vocabulary</a:t>
            </a:r>
            <a:endParaRPr lang="en-US" dirty="0"/>
          </a:p>
          <a:p>
            <a:r>
              <a:rPr lang="en-US" dirty="0"/>
              <a:t>	</a:t>
            </a:r>
            <a:r>
              <a:rPr lang="en-US" dirty="0" err="1"/>
              <a:t>GloVE</a:t>
            </a:r>
            <a:r>
              <a:rPr lang="en-US" dirty="0"/>
              <a:t> embeddings (1 word one representation) has fixed vocabulary</a:t>
            </a:r>
          </a:p>
          <a:p>
            <a:endParaRPr lang="en-US" dirty="0"/>
          </a:p>
        </p:txBody>
      </p:sp>
      <p:sp>
        <p:nvSpPr>
          <p:cNvPr id="4" name="Slide Number Placeholder 3"/>
          <p:cNvSpPr>
            <a:spLocks noGrp="1"/>
          </p:cNvSpPr>
          <p:nvPr>
            <p:ph type="sldNum" sz="quarter" idx="5"/>
          </p:nvPr>
        </p:nvSpPr>
        <p:spPr/>
        <p:txBody>
          <a:bodyPr/>
          <a:lstStyle/>
          <a:p>
            <a:fld id="{C7B648FC-5C7B-4FA2-A2CF-7F7411570282}" type="slidenum">
              <a:rPr lang="en-US" smtClean="0"/>
              <a:t>8</a:t>
            </a:fld>
            <a:endParaRPr lang="en-US"/>
          </a:p>
        </p:txBody>
      </p:sp>
    </p:spTree>
    <p:extLst>
      <p:ext uri="{BB962C8B-B14F-4D97-AF65-F5344CB8AC3E}">
        <p14:creationId xmlns:p14="http://schemas.microsoft.com/office/powerpoint/2010/main" val="15618779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Model needs to detect faces and objects to provide the proper names</a:t>
            </a:r>
          </a:p>
          <a:p>
            <a:r>
              <a:rPr lang="en-US" dirty="0"/>
              <a:t>Using image itself as an input (instead of just the faces and objects) to attend to different regions in an image which is known to improve performance </a:t>
            </a:r>
          </a:p>
          <a:p>
            <a:r>
              <a:rPr lang="en-US" dirty="0"/>
              <a:t>Treating Faces and objects by themselves (even though they can be obtained from the actual image) also helps since the face encoder is specialized to identify people which will help the decoder generate more accurate named entities</a:t>
            </a:r>
          </a:p>
        </p:txBody>
      </p:sp>
      <p:sp>
        <p:nvSpPr>
          <p:cNvPr id="4" name="Slide Number Placeholder 3"/>
          <p:cNvSpPr>
            <a:spLocks noGrp="1"/>
          </p:cNvSpPr>
          <p:nvPr>
            <p:ph type="sldNum" sz="quarter" idx="5"/>
          </p:nvPr>
        </p:nvSpPr>
        <p:spPr/>
        <p:txBody>
          <a:bodyPr/>
          <a:lstStyle/>
          <a:p>
            <a:fld id="{C7B648FC-5C7B-4FA2-A2CF-7F7411570282}" type="slidenum">
              <a:rPr lang="en-US" smtClean="0"/>
              <a:t>9</a:t>
            </a:fld>
            <a:endParaRPr lang="en-US"/>
          </a:p>
        </p:txBody>
      </p:sp>
    </p:spTree>
    <p:extLst>
      <p:ext uri="{BB962C8B-B14F-4D97-AF65-F5344CB8AC3E}">
        <p14:creationId xmlns:p14="http://schemas.microsoft.com/office/powerpoint/2010/main" val="4903759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Generates caption tokens sequentially, attention occurs over 4 domains (text, image, faces, objects)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Decoder type: LSTM vs Transformer</a:t>
            </a:r>
          </a:p>
          <a:p>
            <a:r>
              <a:rPr lang="en-US" dirty="0"/>
              <a:t>    LSTM (Long Short Term Memory) Models use templates for captions: “PERSON speaks at BUILDING in DATE”</a:t>
            </a:r>
          </a:p>
          <a:p>
            <a:r>
              <a:rPr lang="en-US" dirty="0"/>
              <a:t>    Transformer outperforms RNN, suitable for transfer learning, don’t require use of a template</a:t>
            </a:r>
          </a:p>
        </p:txBody>
      </p:sp>
      <p:sp>
        <p:nvSpPr>
          <p:cNvPr id="4" name="Slide Number Placeholder 3"/>
          <p:cNvSpPr>
            <a:spLocks noGrp="1"/>
          </p:cNvSpPr>
          <p:nvPr>
            <p:ph type="sldNum" sz="quarter" idx="5"/>
          </p:nvPr>
        </p:nvSpPr>
        <p:spPr/>
        <p:txBody>
          <a:bodyPr/>
          <a:lstStyle/>
          <a:p>
            <a:fld id="{C7B648FC-5C7B-4FA2-A2CF-7F7411570282}" type="slidenum">
              <a:rPr lang="en-US" smtClean="0"/>
              <a:t>10</a:t>
            </a:fld>
            <a:endParaRPr lang="en-US"/>
          </a:p>
        </p:txBody>
      </p:sp>
    </p:spTree>
    <p:extLst>
      <p:ext uri="{BB962C8B-B14F-4D97-AF65-F5344CB8AC3E}">
        <p14:creationId xmlns:p14="http://schemas.microsoft.com/office/powerpoint/2010/main" val="2897238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AC4C4A-829A-44C5-8427-C04EE38412B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89EDB84-345F-4C5C-AB76-27AE9216E24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ABFABFD-C3B9-49E1-94CD-B29B6BD3009D}"/>
              </a:ext>
            </a:extLst>
          </p:cNvPr>
          <p:cNvSpPr>
            <a:spLocks noGrp="1"/>
          </p:cNvSpPr>
          <p:nvPr>
            <p:ph type="dt" sz="half" idx="10"/>
          </p:nvPr>
        </p:nvSpPr>
        <p:spPr/>
        <p:txBody>
          <a:bodyPr/>
          <a:lstStyle/>
          <a:p>
            <a:fld id="{CCDC1BB7-1AFF-41D0-9E28-8D3036A627DA}" type="datetimeFigureOut">
              <a:rPr lang="en-US" smtClean="0"/>
              <a:t>11/29/2020</a:t>
            </a:fld>
            <a:endParaRPr lang="en-US"/>
          </a:p>
        </p:txBody>
      </p:sp>
      <p:sp>
        <p:nvSpPr>
          <p:cNvPr id="5" name="Footer Placeholder 4">
            <a:extLst>
              <a:ext uri="{FF2B5EF4-FFF2-40B4-BE49-F238E27FC236}">
                <a16:creationId xmlns:a16="http://schemas.microsoft.com/office/drawing/2014/main" id="{4D098B92-1E79-476D-A655-B572CEDE9F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FCAFCE6-5635-419C-A51E-940C412A4181}"/>
              </a:ext>
            </a:extLst>
          </p:cNvPr>
          <p:cNvSpPr>
            <a:spLocks noGrp="1"/>
          </p:cNvSpPr>
          <p:nvPr>
            <p:ph type="sldNum" sz="quarter" idx="12"/>
          </p:nvPr>
        </p:nvSpPr>
        <p:spPr/>
        <p:txBody>
          <a:bodyPr/>
          <a:lstStyle/>
          <a:p>
            <a:fld id="{FCFB97A4-4C9A-4452-86FC-7B0F74A37360}" type="slidenum">
              <a:rPr lang="en-US" smtClean="0"/>
              <a:t>‹#›</a:t>
            </a:fld>
            <a:endParaRPr lang="en-US"/>
          </a:p>
        </p:txBody>
      </p:sp>
    </p:spTree>
    <p:extLst>
      <p:ext uri="{BB962C8B-B14F-4D97-AF65-F5344CB8AC3E}">
        <p14:creationId xmlns:p14="http://schemas.microsoft.com/office/powerpoint/2010/main" val="3305878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AD362-7977-46E0-B5F3-20792BE9124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AFF7872-7C13-4933-9F04-D7A94878787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5A5CCDF-0D57-42F5-BE8B-E8A68D52C91F}"/>
              </a:ext>
            </a:extLst>
          </p:cNvPr>
          <p:cNvSpPr>
            <a:spLocks noGrp="1"/>
          </p:cNvSpPr>
          <p:nvPr>
            <p:ph type="dt" sz="half" idx="10"/>
          </p:nvPr>
        </p:nvSpPr>
        <p:spPr/>
        <p:txBody>
          <a:bodyPr/>
          <a:lstStyle/>
          <a:p>
            <a:fld id="{CCDC1BB7-1AFF-41D0-9E28-8D3036A627DA}" type="datetimeFigureOut">
              <a:rPr lang="en-US" smtClean="0"/>
              <a:t>11/29/2020</a:t>
            </a:fld>
            <a:endParaRPr lang="en-US"/>
          </a:p>
        </p:txBody>
      </p:sp>
      <p:sp>
        <p:nvSpPr>
          <p:cNvPr id="5" name="Footer Placeholder 4">
            <a:extLst>
              <a:ext uri="{FF2B5EF4-FFF2-40B4-BE49-F238E27FC236}">
                <a16:creationId xmlns:a16="http://schemas.microsoft.com/office/drawing/2014/main" id="{7BDE6A3E-AC82-4B11-99F8-0F68260F81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CE26DE-AAE9-4B61-98AA-82BBF08D3B74}"/>
              </a:ext>
            </a:extLst>
          </p:cNvPr>
          <p:cNvSpPr>
            <a:spLocks noGrp="1"/>
          </p:cNvSpPr>
          <p:nvPr>
            <p:ph type="sldNum" sz="quarter" idx="12"/>
          </p:nvPr>
        </p:nvSpPr>
        <p:spPr/>
        <p:txBody>
          <a:bodyPr/>
          <a:lstStyle/>
          <a:p>
            <a:fld id="{FCFB97A4-4C9A-4452-86FC-7B0F74A37360}" type="slidenum">
              <a:rPr lang="en-US" smtClean="0"/>
              <a:t>‹#›</a:t>
            </a:fld>
            <a:endParaRPr lang="en-US"/>
          </a:p>
        </p:txBody>
      </p:sp>
    </p:spTree>
    <p:extLst>
      <p:ext uri="{BB962C8B-B14F-4D97-AF65-F5344CB8AC3E}">
        <p14:creationId xmlns:p14="http://schemas.microsoft.com/office/powerpoint/2010/main" val="19362622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E7F15D8-E05D-46F5-97E5-EC867BF7942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47157FC-4DB6-4EFC-9305-8C62B505BEC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A8063EC-A039-4F13-8587-8B11188C6F2A}"/>
              </a:ext>
            </a:extLst>
          </p:cNvPr>
          <p:cNvSpPr>
            <a:spLocks noGrp="1"/>
          </p:cNvSpPr>
          <p:nvPr>
            <p:ph type="dt" sz="half" idx="10"/>
          </p:nvPr>
        </p:nvSpPr>
        <p:spPr/>
        <p:txBody>
          <a:bodyPr/>
          <a:lstStyle/>
          <a:p>
            <a:fld id="{CCDC1BB7-1AFF-41D0-9E28-8D3036A627DA}" type="datetimeFigureOut">
              <a:rPr lang="en-US" smtClean="0"/>
              <a:t>11/29/2020</a:t>
            </a:fld>
            <a:endParaRPr lang="en-US"/>
          </a:p>
        </p:txBody>
      </p:sp>
      <p:sp>
        <p:nvSpPr>
          <p:cNvPr id="5" name="Footer Placeholder 4">
            <a:extLst>
              <a:ext uri="{FF2B5EF4-FFF2-40B4-BE49-F238E27FC236}">
                <a16:creationId xmlns:a16="http://schemas.microsoft.com/office/drawing/2014/main" id="{2C795569-95A0-48EC-AC39-C9E63E6F33B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E09CEA-BC53-4501-90A8-7E4FD434AE1F}"/>
              </a:ext>
            </a:extLst>
          </p:cNvPr>
          <p:cNvSpPr>
            <a:spLocks noGrp="1"/>
          </p:cNvSpPr>
          <p:nvPr>
            <p:ph type="sldNum" sz="quarter" idx="12"/>
          </p:nvPr>
        </p:nvSpPr>
        <p:spPr/>
        <p:txBody>
          <a:bodyPr/>
          <a:lstStyle/>
          <a:p>
            <a:fld id="{FCFB97A4-4C9A-4452-86FC-7B0F74A37360}" type="slidenum">
              <a:rPr lang="en-US" smtClean="0"/>
              <a:t>‹#›</a:t>
            </a:fld>
            <a:endParaRPr lang="en-US"/>
          </a:p>
        </p:txBody>
      </p:sp>
    </p:spTree>
    <p:extLst>
      <p:ext uri="{BB962C8B-B14F-4D97-AF65-F5344CB8AC3E}">
        <p14:creationId xmlns:p14="http://schemas.microsoft.com/office/powerpoint/2010/main" val="11936706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C197A1-E622-43A0-AF21-6E9CFADC705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D1EF43D-5E40-49D4-9F52-9EA080A8D24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0A0667C-5CAC-4F4D-8EF3-F5FA379D604E}"/>
              </a:ext>
            </a:extLst>
          </p:cNvPr>
          <p:cNvSpPr>
            <a:spLocks noGrp="1"/>
          </p:cNvSpPr>
          <p:nvPr>
            <p:ph type="dt" sz="half" idx="10"/>
          </p:nvPr>
        </p:nvSpPr>
        <p:spPr/>
        <p:txBody>
          <a:bodyPr/>
          <a:lstStyle/>
          <a:p>
            <a:fld id="{CCDC1BB7-1AFF-41D0-9E28-8D3036A627DA}" type="datetimeFigureOut">
              <a:rPr lang="en-US" smtClean="0"/>
              <a:t>11/29/2020</a:t>
            </a:fld>
            <a:endParaRPr lang="en-US"/>
          </a:p>
        </p:txBody>
      </p:sp>
      <p:sp>
        <p:nvSpPr>
          <p:cNvPr id="5" name="Footer Placeholder 4">
            <a:extLst>
              <a:ext uri="{FF2B5EF4-FFF2-40B4-BE49-F238E27FC236}">
                <a16:creationId xmlns:a16="http://schemas.microsoft.com/office/drawing/2014/main" id="{6AB2E3FE-C951-4EFB-ADB4-52FB453E9E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C415328-E800-4454-8B7D-229F48FB51C2}"/>
              </a:ext>
            </a:extLst>
          </p:cNvPr>
          <p:cNvSpPr>
            <a:spLocks noGrp="1"/>
          </p:cNvSpPr>
          <p:nvPr>
            <p:ph type="sldNum" sz="quarter" idx="12"/>
          </p:nvPr>
        </p:nvSpPr>
        <p:spPr/>
        <p:txBody>
          <a:bodyPr/>
          <a:lstStyle/>
          <a:p>
            <a:fld id="{FCFB97A4-4C9A-4452-86FC-7B0F74A37360}" type="slidenum">
              <a:rPr lang="en-US" smtClean="0"/>
              <a:t>‹#›</a:t>
            </a:fld>
            <a:endParaRPr lang="en-US"/>
          </a:p>
        </p:txBody>
      </p:sp>
    </p:spTree>
    <p:extLst>
      <p:ext uri="{BB962C8B-B14F-4D97-AF65-F5344CB8AC3E}">
        <p14:creationId xmlns:p14="http://schemas.microsoft.com/office/powerpoint/2010/main" val="36234941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AC3C5B-B749-48F9-A2C7-F5DFFDB1AE9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A16319C-FBD4-4A75-AC62-2C07A593EDE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AEF9EBD-F17F-42B9-9440-C1D769FAD220}"/>
              </a:ext>
            </a:extLst>
          </p:cNvPr>
          <p:cNvSpPr>
            <a:spLocks noGrp="1"/>
          </p:cNvSpPr>
          <p:nvPr>
            <p:ph type="dt" sz="half" idx="10"/>
          </p:nvPr>
        </p:nvSpPr>
        <p:spPr/>
        <p:txBody>
          <a:bodyPr/>
          <a:lstStyle/>
          <a:p>
            <a:fld id="{CCDC1BB7-1AFF-41D0-9E28-8D3036A627DA}" type="datetimeFigureOut">
              <a:rPr lang="en-US" smtClean="0"/>
              <a:t>11/29/2020</a:t>
            </a:fld>
            <a:endParaRPr lang="en-US"/>
          </a:p>
        </p:txBody>
      </p:sp>
      <p:sp>
        <p:nvSpPr>
          <p:cNvPr id="5" name="Footer Placeholder 4">
            <a:extLst>
              <a:ext uri="{FF2B5EF4-FFF2-40B4-BE49-F238E27FC236}">
                <a16:creationId xmlns:a16="http://schemas.microsoft.com/office/drawing/2014/main" id="{F3042403-5854-41A4-A283-6109EE7973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31D8F3B-11B0-4657-8582-4431EB15CF6F}"/>
              </a:ext>
            </a:extLst>
          </p:cNvPr>
          <p:cNvSpPr>
            <a:spLocks noGrp="1"/>
          </p:cNvSpPr>
          <p:nvPr>
            <p:ph type="sldNum" sz="quarter" idx="12"/>
          </p:nvPr>
        </p:nvSpPr>
        <p:spPr/>
        <p:txBody>
          <a:bodyPr/>
          <a:lstStyle/>
          <a:p>
            <a:fld id="{FCFB97A4-4C9A-4452-86FC-7B0F74A37360}" type="slidenum">
              <a:rPr lang="en-US" smtClean="0"/>
              <a:t>‹#›</a:t>
            </a:fld>
            <a:endParaRPr lang="en-US"/>
          </a:p>
        </p:txBody>
      </p:sp>
    </p:spTree>
    <p:extLst>
      <p:ext uri="{BB962C8B-B14F-4D97-AF65-F5344CB8AC3E}">
        <p14:creationId xmlns:p14="http://schemas.microsoft.com/office/powerpoint/2010/main" val="35167787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4230C5-9685-4964-9E0F-44DB288250B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DD13D0C-BFAF-494B-8B8F-703E1406B42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B01AEA1-27FA-401B-9237-245B5EA17E2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AA365ED-86DC-45FD-B900-36012B31FD8A}"/>
              </a:ext>
            </a:extLst>
          </p:cNvPr>
          <p:cNvSpPr>
            <a:spLocks noGrp="1"/>
          </p:cNvSpPr>
          <p:nvPr>
            <p:ph type="dt" sz="half" idx="10"/>
          </p:nvPr>
        </p:nvSpPr>
        <p:spPr/>
        <p:txBody>
          <a:bodyPr/>
          <a:lstStyle/>
          <a:p>
            <a:fld id="{CCDC1BB7-1AFF-41D0-9E28-8D3036A627DA}" type="datetimeFigureOut">
              <a:rPr lang="en-US" smtClean="0"/>
              <a:t>11/29/2020</a:t>
            </a:fld>
            <a:endParaRPr lang="en-US"/>
          </a:p>
        </p:txBody>
      </p:sp>
      <p:sp>
        <p:nvSpPr>
          <p:cNvPr id="6" name="Footer Placeholder 5">
            <a:extLst>
              <a:ext uri="{FF2B5EF4-FFF2-40B4-BE49-F238E27FC236}">
                <a16:creationId xmlns:a16="http://schemas.microsoft.com/office/drawing/2014/main" id="{898EC722-5754-4D74-8091-62130D381B6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B73E550-1D55-475A-9BBF-A3012A4C32B2}"/>
              </a:ext>
            </a:extLst>
          </p:cNvPr>
          <p:cNvSpPr>
            <a:spLocks noGrp="1"/>
          </p:cNvSpPr>
          <p:nvPr>
            <p:ph type="sldNum" sz="quarter" idx="12"/>
          </p:nvPr>
        </p:nvSpPr>
        <p:spPr/>
        <p:txBody>
          <a:bodyPr/>
          <a:lstStyle/>
          <a:p>
            <a:fld id="{FCFB97A4-4C9A-4452-86FC-7B0F74A37360}" type="slidenum">
              <a:rPr lang="en-US" smtClean="0"/>
              <a:t>‹#›</a:t>
            </a:fld>
            <a:endParaRPr lang="en-US"/>
          </a:p>
        </p:txBody>
      </p:sp>
    </p:spTree>
    <p:extLst>
      <p:ext uri="{BB962C8B-B14F-4D97-AF65-F5344CB8AC3E}">
        <p14:creationId xmlns:p14="http://schemas.microsoft.com/office/powerpoint/2010/main" val="36795857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16AEC6-0777-4CD2-874F-A9AD8955802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5A813AC-AAFC-40E2-89CF-FDCE274701A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22BFCB5-3DF6-47AF-8BA6-E36C31A7981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2DF802B-02F1-4980-8E0C-C158A248C0B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14E5AE0-7168-4ED3-B8CE-C67FBF18305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B8E1569-7F01-40D1-8B98-B58FE4EF3E40}"/>
              </a:ext>
            </a:extLst>
          </p:cNvPr>
          <p:cNvSpPr>
            <a:spLocks noGrp="1"/>
          </p:cNvSpPr>
          <p:nvPr>
            <p:ph type="dt" sz="half" idx="10"/>
          </p:nvPr>
        </p:nvSpPr>
        <p:spPr/>
        <p:txBody>
          <a:bodyPr/>
          <a:lstStyle/>
          <a:p>
            <a:fld id="{CCDC1BB7-1AFF-41D0-9E28-8D3036A627DA}" type="datetimeFigureOut">
              <a:rPr lang="en-US" smtClean="0"/>
              <a:t>11/29/2020</a:t>
            </a:fld>
            <a:endParaRPr lang="en-US"/>
          </a:p>
        </p:txBody>
      </p:sp>
      <p:sp>
        <p:nvSpPr>
          <p:cNvPr id="8" name="Footer Placeholder 7">
            <a:extLst>
              <a:ext uri="{FF2B5EF4-FFF2-40B4-BE49-F238E27FC236}">
                <a16:creationId xmlns:a16="http://schemas.microsoft.com/office/drawing/2014/main" id="{C51A74F8-8AED-4BF3-8A4B-E9F5674077C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0D7383B-43D4-42DD-8322-36ED845A56B6}"/>
              </a:ext>
            </a:extLst>
          </p:cNvPr>
          <p:cNvSpPr>
            <a:spLocks noGrp="1"/>
          </p:cNvSpPr>
          <p:nvPr>
            <p:ph type="sldNum" sz="quarter" idx="12"/>
          </p:nvPr>
        </p:nvSpPr>
        <p:spPr/>
        <p:txBody>
          <a:bodyPr/>
          <a:lstStyle/>
          <a:p>
            <a:fld id="{FCFB97A4-4C9A-4452-86FC-7B0F74A37360}" type="slidenum">
              <a:rPr lang="en-US" smtClean="0"/>
              <a:t>‹#›</a:t>
            </a:fld>
            <a:endParaRPr lang="en-US"/>
          </a:p>
        </p:txBody>
      </p:sp>
    </p:spTree>
    <p:extLst>
      <p:ext uri="{BB962C8B-B14F-4D97-AF65-F5344CB8AC3E}">
        <p14:creationId xmlns:p14="http://schemas.microsoft.com/office/powerpoint/2010/main" val="24822981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E7C103-D97F-4D2F-B49B-02F12D17078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634D5AD-14B7-4E12-A749-8981033BF706}"/>
              </a:ext>
            </a:extLst>
          </p:cNvPr>
          <p:cNvSpPr>
            <a:spLocks noGrp="1"/>
          </p:cNvSpPr>
          <p:nvPr>
            <p:ph type="dt" sz="half" idx="10"/>
          </p:nvPr>
        </p:nvSpPr>
        <p:spPr/>
        <p:txBody>
          <a:bodyPr/>
          <a:lstStyle/>
          <a:p>
            <a:fld id="{CCDC1BB7-1AFF-41D0-9E28-8D3036A627DA}" type="datetimeFigureOut">
              <a:rPr lang="en-US" smtClean="0"/>
              <a:t>11/29/2020</a:t>
            </a:fld>
            <a:endParaRPr lang="en-US"/>
          </a:p>
        </p:txBody>
      </p:sp>
      <p:sp>
        <p:nvSpPr>
          <p:cNvPr id="4" name="Footer Placeholder 3">
            <a:extLst>
              <a:ext uri="{FF2B5EF4-FFF2-40B4-BE49-F238E27FC236}">
                <a16:creationId xmlns:a16="http://schemas.microsoft.com/office/drawing/2014/main" id="{6A2EB0A3-91DD-4E0E-8F62-21BD185506F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259586E-9B3A-4944-B9C2-95BA81BA1989}"/>
              </a:ext>
            </a:extLst>
          </p:cNvPr>
          <p:cNvSpPr>
            <a:spLocks noGrp="1"/>
          </p:cNvSpPr>
          <p:nvPr>
            <p:ph type="sldNum" sz="quarter" idx="12"/>
          </p:nvPr>
        </p:nvSpPr>
        <p:spPr/>
        <p:txBody>
          <a:bodyPr/>
          <a:lstStyle/>
          <a:p>
            <a:fld id="{FCFB97A4-4C9A-4452-86FC-7B0F74A37360}" type="slidenum">
              <a:rPr lang="en-US" smtClean="0"/>
              <a:t>‹#›</a:t>
            </a:fld>
            <a:endParaRPr lang="en-US"/>
          </a:p>
        </p:txBody>
      </p:sp>
    </p:spTree>
    <p:extLst>
      <p:ext uri="{BB962C8B-B14F-4D97-AF65-F5344CB8AC3E}">
        <p14:creationId xmlns:p14="http://schemas.microsoft.com/office/powerpoint/2010/main" val="37908637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707F0FD-3FC7-4914-A6BB-BF5F19C3F2FC}"/>
              </a:ext>
            </a:extLst>
          </p:cNvPr>
          <p:cNvSpPr>
            <a:spLocks noGrp="1"/>
          </p:cNvSpPr>
          <p:nvPr>
            <p:ph type="dt" sz="half" idx="10"/>
          </p:nvPr>
        </p:nvSpPr>
        <p:spPr/>
        <p:txBody>
          <a:bodyPr/>
          <a:lstStyle/>
          <a:p>
            <a:fld id="{CCDC1BB7-1AFF-41D0-9E28-8D3036A627DA}" type="datetimeFigureOut">
              <a:rPr lang="en-US" smtClean="0"/>
              <a:t>11/29/2020</a:t>
            </a:fld>
            <a:endParaRPr lang="en-US"/>
          </a:p>
        </p:txBody>
      </p:sp>
      <p:sp>
        <p:nvSpPr>
          <p:cNvPr id="3" name="Footer Placeholder 2">
            <a:extLst>
              <a:ext uri="{FF2B5EF4-FFF2-40B4-BE49-F238E27FC236}">
                <a16:creationId xmlns:a16="http://schemas.microsoft.com/office/drawing/2014/main" id="{746A8F8D-57DB-43C2-A6D5-B7484B01B3D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27882CE-ECBD-4ACD-B8CB-BB864227AFB5}"/>
              </a:ext>
            </a:extLst>
          </p:cNvPr>
          <p:cNvSpPr>
            <a:spLocks noGrp="1"/>
          </p:cNvSpPr>
          <p:nvPr>
            <p:ph type="sldNum" sz="quarter" idx="12"/>
          </p:nvPr>
        </p:nvSpPr>
        <p:spPr/>
        <p:txBody>
          <a:bodyPr/>
          <a:lstStyle/>
          <a:p>
            <a:fld id="{FCFB97A4-4C9A-4452-86FC-7B0F74A37360}" type="slidenum">
              <a:rPr lang="en-US" smtClean="0"/>
              <a:t>‹#›</a:t>
            </a:fld>
            <a:endParaRPr lang="en-US"/>
          </a:p>
        </p:txBody>
      </p:sp>
    </p:spTree>
    <p:extLst>
      <p:ext uri="{BB962C8B-B14F-4D97-AF65-F5344CB8AC3E}">
        <p14:creationId xmlns:p14="http://schemas.microsoft.com/office/powerpoint/2010/main" val="15293680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554FA2-6E46-484D-A92E-3243A673611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214BA6B-E889-4C16-8F52-8FABB942C03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4A963FB-622E-4F46-B768-B9E3C4D99C0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4C39E9A-0403-427E-9DFE-C2B9A1B1D18A}"/>
              </a:ext>
            </a:extLst>
          </p:cNvPr>
          <p:cNvSpPr>
            <a:spLocks noGrp="1"/>
          </p:cNvSpPr>
          <p:nvPr>
            <p:ph type="dt" sz="half" idx="10"/>
          </p:nvPr>
        </p:nvSpPr>
        <p:spPr/>
        <p:txBody>
          <a:bodyPr/>
          <a:lstStyle/>
          <a:p>
            <a:fld id="{CCDC1BB7-1AFF-41D0-9E28-8D3036A627DA}" type="datetimeFigureOut">
              <a:rPr lang="en-US" smtClean="0"/>
              <a:t>11/29/2020</a:t>
            </a:fld>
            <a:endParaRPr lang="en-US"/>
          </a:p>
        </p:txBody>
      </p:sp>
      <p:sp>
        <p:nvSpPr>
          <p:cNvPr id="6" name="Footer Placeholder 5">
            <a:extLst>
              <a:ext uri="{FF2B5EF4-FFF2-40B4-BE49-F238E27FC236}">
                <a16:creationId xmlns:a16="http://schemas.microsoft.com/office/drawing/2014/main" id="{B47A9899-65C3-45FF-A302-DEC4DDD333F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0E42215-2903-4AEA-B5CE-B65B78A0F21A}"/>
              </a:ext>
            </a:extLst>
          </p:cNvPr>
          <p:cNvSpPr>
            <a:spLocks noGrp="1"/>
          </p:cNvSpPr>
          <p:nvPr>
            <p:ph type="sldNum" sz="quarter" idx="12"/>
          </p:nvPr>
        </p:nvSpPr>
        <p:spPr/>
        <p:txBody>
          <a:bodyPr/>
          <a:lstStyle/>
          <a:p>
            <a:fld id="{FCFB97A4-4C9A-4452-86FC-7B0F74A37360}" type="slidenum">
              <a:rPr lang="en-US" smtClean="0"/>
              <a:t>‹#›</a:t>
            </a:fld>
            <a:endParaRPr lang="en-US"/>
          </a:p>
        </p:txBody>
      </p:sp>
    </p:spTree>
    <p:extLst>
      <p:ext uri="{BB962C8B-B14F-4D97-AF65-F5344CB8AC3E}">
        <p14:creationId xmlns:p14="http://schemas.microsoft.com/office/powerpoint/2010/main" val="29631827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3EB394-FB7E-4B2A-8209-6E2A9909688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541C47E-8C31-48BF-AD9C-6101258F944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873FAE8-E6DD-4B89-B613-1BC96DC6C94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C3C44EA-A085-4A9F-A041-D07B8D4E475B}"/>
              </a:ext>
            </a:extLst>
          </p:cNvPr>
          <p:cNvSpPr>
            <a:spLocks noGrp="1"/>
          </p:cNvSpPr>
          <p:nvPr>
            <p:ph type="dt" sz="half" idx="10"/>
          </p:nvPr>
        </p:nvSpPr>
        <p:spPr/>
        <p:txBody>
          <a:bodyPr/>
          <a:lstStyle/>
          <a:p>
            <a:fld id="{CCDC1BB7-1AFF-41D0-9E28-8D3036A627DA}" type="datetimeFigureOut">
              <a:rPr lang="en-US" smtClean="0"/>
              <a:t>11/29/2020</a:t>
            </a:fld>
            <a:endParaRPr lang="en-US"/>
          </a:p>
        </p:txBody>
      </p:sp>
      <p:sp>
        <p:nvSpPr>
          <p:cNvPr id="6" name="Footer Placeholder 5">
            <a:extLst>
              <a:ext uri="{FF2B5EF4-FFF2-40B4-BE49-F238E27FC236}">
                <a16:creationId xmlns:a16="http://schemas.microsoft.com/office/drawing/2014/main" id="{4649342F-8808-484D-8A61-BE7EB1CC072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400BACE-8ECF-4E43-B77D-CFA2F2331806}"/>
              </a:ext>
            </a:extLst>
          </p:cNvPr>
          <p:cNvSpPr>
            <a:spLocks noGrp="1"/>
          </p:cNvSpPr>
          <p:nvPr>
            <p:ph type="sldNum" sz="quarter" idx="12"/>
          </p:nvPr>
        </p:nvSpPr>
        <p:spPr/>
        <p:txBody>
          <a:bodyPr/>
          <a:lstStyle/>
          <a:p>
            <a:fld id="{FCFB97A4-4C9A-4452-86FC-7B0F74A37360}" type="slidenum">
              <a:rPr lang="en-US" smtClean="0"/>
              <a:t>‹#›</a:t>
            </a:fld>
            <a:endParaRPr lang="en-US"/>
          </a:p>
        </p:txBody>
      </p:sp>
    </p:spTree>
    <p:extLst>
      <p:ext uri="{BB962C8B-B14F-4D97-AF65-F5344CB8AC3E}">
        <p14:creationId xmlns:p14="http://schemas.microsoft.com/office/powerpoint/2010/main" val="3705255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8B821AB-C395-4199-B456-24A0BD4C48D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19E0BD4-EF5B-48B1-8C07-379509E3A63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2E99DF6-264B-4C83-8895-6EFC6552184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CDC1BB7-1AFF-41D0-9E28-8D3036A627DA}" type="datetimeFigureOut">
              <a:rPr lang="en-US" smtClean="0"/>
              <a:t>11/29/2020</a:t>
            </a:fld>
            <a:endParaRPr lang="en-US"/>
          </a:p>
        </p:txBody>
      </p:sp>
      <p:sp>
        <p:nvSpPr>
          <p:cNvPr id="5" name="Footer Placeholder 4">
            <a:extLst>
              <a:ext uri="{FF2B5EF4-FFF2-40B4-BE49-F238E27FC236}">
                <a16:creationId xmlns:a16="http://schemas.microsoft.com/office/drawing/2014/main" id="{296B153F-9F66-4C7E-A4BF-331B8971CBC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261AEE0-E345-4A70-9408-422832BC7FA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FB97A4-4C9A-4452-86FC-7B0F74A37360}" type="slidenum">
              <a:rPr lang="en-US" smtClean="0"/>
              <a:t>‹#›</a:t>
            </a:fld>
            <a:endParaRPr lang="en-US"/>
          </a:p>
        </p:txBody>
      </p:sp>
    </p:spTree>
    <p:extLst>
      <p:ext uri="{BB962C8B-B14F-4D97-AF65-F5344CB8AC3E}">
        <p14:creationId xmlns:p14="http://schemas.microsoft.com/office/powerpoint/2010/main" val="26029494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hyperlink" Target="https://www.youtube.com/watch?v=UNmqTiOnRfg&amp;ab_channel=LuisSerrano" TargetMode="External"/><Relationship Id="rId2" Type="http://schemas.openxmlformats.org/officeDocument/2006/relationships/hyperlink" Target="https://jalammar.github.io/visualizing-neural-machine-translation-mechanics-of-seq2seq-models-with-attention/" TargetMode="External"/><Relationship Id="rId1" Type="http://schemas.openxmlformats.org/officeDocument/2006/relationships/slideLayout" Target="../slideLayouts/slideLayout2.xml"/><Relationship Id="rId6" Type="http://schemas.openxmlformats.org/officeDocument/2006/relationships/hyperlink" Target="https://towardsdatascience.com/overview-of-cyclegan-architecture-and-training-afee31612a2f" TargetMode="External"/><Relationship Id="rId5" Type="http://schemas.openxmlformats.org/officeDocument/2006/relationships/hyperlink" Target="http://jalammar.github.io/illustrated-transformer/" TargetMode="External"/><Relationship Id="rId4" Type="http://schemas.openxmlformats.org/officeDocument/2006/relationships/hyperlink" Target="https://github.com/tensorflow/nmt" TargetMode="External"/></Relationships>
</file>

<file path=ppt/slides/_rels/slide32.xml.rels><?xml version="1.0" encoding="UTF-8" standalone="yes"?>
<Relationships xmlns="http://schemas.openxmlformats.org/package/2006/relationships"><Relationship Id="rId8" Type="http://schemas.openxmlformats.org/officeDocument/2006/relationships/hyperlink" Target="https://jalammar.github.io/a-visual-guide-to-using-bert-for-the-first-time/" TargetMode="External"/><Relationship Id="rId13" Type="http://schemas.openxmlformats.org/officeDocument/2006/relationships/hyperlink" Target="https://github.com/facebookresearch/fastText" TargetMode="External"/><Relationship Id="rId3" Type="http://schemas.openxmlformats.org/officeDocument/2006/relationships/hyperlink" Target="https://www.tensorflow.org/tutorials/keras/text_classification" TargetMode="External"/><Relationship Id="rId7" Type="http://schemas.openxmlformats.org/officeDocument/2006/relationships/hyperlink" Target="https://jalammar.github.io/" TargetMode="External"/><Relationship Id="rId12" Type="http://schemas.openxmlformats.org/officeDocument/2006/relationships/hyperlink" Target="https://github.com/facebookresearch/fastText/blob/a20c0d27cd0ee88a25ea0433b7f03038cd728459/python/fasttext_module/fasttext/FastText.py#L80" TargetMode="External"/><Relationship Id="rId2" Type="http://schemas.openxmlformats.org/officeDocument/2006/relationships/notesSlide" Target="../notesSlides/notesSlide26.xml"/><Relationship Id="rId1" Type="http://schemas.openxmlformats.org/officeDocument/2006/relationships/slideLayout" Target="../slideLayouts/slideLayout2.xml"/><Relationship Id="rId6" Type="http://schemas.openxmlformats.org/officeDocument/2006/relationships/hyperlink" Target="https://www.tensorflow.org/api_docs/python/tf/keras/datasets" TargetMode="External"/><Relationship Id="rId11" Type="http://schemas.openxmlformats.org/officeDocument/2006/relationships/hyperlink" Target="https://github.com/facebookresearch/fastText/blob/master/docs/unsupervised-tutorials.md" TargetMode="External"/><Relationship Id="rId5" Type="http://schemas.openxmlformats.org/officeDocument/2006/relationships/hyperlink" Target="https://www.tensorflow.org/api_docs/python/tf/keras/layers/Conv2D" TargetMode="External"/><Relationship Id="rId10" Type="http://schemas.openxmlformats.org/officeDocument/2006/relationships/hyperlink" Target="https://github.com/facebookresearch/fastText/blob/master/docs/python-module.md" TargetMode="External"/><Relationship Id="rId4" Type="http://schemas.openxmlformats.org/officeDocument/2006/relationships/hyperlink" Target="https://www.tensorflow.org/tutorials" TargetMode="External"/><Relationship Id="rId9" Type="http://schemas.openxmlformats.org/officeDocument/2006/relationships/hyperlink" Target="https://medium.com/@adityathiruvengadam/transformer-architecture-attention-is-all-you-need-aeccd9f50d09" TargetMode="External"/><Relationship Id="rId14" Type="http://schemas.openxmlformats.org/officeDocument/2006/relationships/hyperlink" Target="https://github.com/facebookresearch/fastText/tree/master/alignment" TargetMode="External"/></Relationships>
</file>

<file path=ppt/slides/_rels/slide33.xml.rels><?xml version="1.0" encoding="UTF-8" standalone="yes"?>
<Relationships xmlns="http://schemas.openxmlformats.org/package/2006/relationships"><Relationship Id="rId8" Type="http://schemas.openxmlformats.org/officeDocument/2006/relationships/hyperlink" Target="https://github.com/tensorflow/nmt" TargetMode="External"/><Relationship Id="rId13" Type="http://schemas.openxmlformats.org/officeDocument/2006/relationships/hyperlink" Target="https://towardsdatascience.com/transformers-141e32e69591" TargetMode="External"/><Relationship Id="rId3" Type="http://schemas.openxmlformats.org/officeDocument/2006/relationships/hyperlink" Target="https://www.youtube.com/c/BrandonRohrer/playlists" TargetMode="External"/><Relationship Id="rId7" Type="http://schemas.openxmlformats.org/officeDocument/2006/relationships/hyperlink" Target="https://trax-ml.readthedocs.io/en/latest/notebooks/trax_intro.html" TargetMode="External"/><Relationship Id="rId12" Type="http://schemas.openxmlformats.org/officeDocument/2006/relationships/hyperlink" Target="http://jalammar.github.io/illustrated-transformer/" TargetMode="External"/><Relationship Id="rId2" Type="http://schemas.openxmlformats.org/officeDocument/2006/relationships/hyperlink" Target="https://www.youtube.com/c/LuisSerrano/videos" TargetMode="External"/><Relationship Id="rId16" Type="http://schemas.openxmlformats.org/officeDocument/2006/relationships/hyperlink" Target="https://github.com/lilianweng/transformer-tensorflow/blob/master/transformer.py" TargetMode="External"/><Relationship Id="rId1" Type="http://schemas.openxmlformats.org/officeDocument/2006/relationships/slideLayout" Target="../slideLayouts/slideLayout2.xml"/><Relationship Id="rId6" Type="http://schemas.openxmlformats.org/officeDocument/2006/relationships/hyperlink" Target="https://github.com/google/trax" TargetMode="External"/><Relationship Id="rId11" Type="http://schemas.openxmlformats.org/officeDocument/2006/relationships/hyperlink" Target="https://huggingface.co/blog/encoder-decoder" TargetMode="External"/><Relationship Id="rId5" Type="http://schemas.openxmlformats.org/officeDocument/2006/relationships/hyperlink" Target="https://github.com/tensorflow/tensor2tensor" TargetMode="External"/><Relationship Id="rId15" Type="http://schemas.openxmlformats.org/officeDocument/2006/relationships/hyperlink" Target="https://github.com/dipanjanS/practical-machine-learning-with-python/blob/master/bonus%20content/feature%20engineering%20text%20data/Feature%20Engineering%20Text%20Data%20-%20Advanced%20Deep%20Learning%20Strategies.ipynb" TargetMode="External"/><Relationship Id="rId10" Type="http://schemas.openxmlformats.org/officeDocument/2006/relationships/hyperlink" Target="https://medium.com/inside-machine-learning/what-is-a-transformer-d07dd1fbec04" TargetMode="External"/><Relationship Id="rId4" Type="http://schemas.openxmlformats.org/officeDocument/2006/relationships/hyperlink" Target="https://colab.research.google.com/github/tensorflow/tensor2tensor/blob/master/tensor2tensor/notebooks/hello_t2t.ipynb" TargetMode="External"/><Relationship Id="rId9" Type="http://schemas.openxmlformats.org/officeDocument/2006/relationships/hyperlink" Target="https://www.tensorflow.org/tutorials/text/transformer" TargetMode="External"/><Relationship Id="rId14" Type="http://schemas.openxmlformats.org/officeDocument/2006/relationships/hyperlink" Target="https://www.youtube.com/watch?v=D-ekE-Wlcds&amp;ab_channel=XinRong" TargetMode="External"/></Relationships>
</file>

<file path=ppt/slides/_rels/slide34.xml.rels><?xml version="1.0" encoding="UTF-8" standalone="yes"?>
<Relationships xmlns="http://schemas.openxmlformats.org/package/2006/relationships"><Relationship Id="rId3" Type="http://schemas.openxmlformats.org/officeDocument/2006/relationships/hyperlink" Target="http://emnlp2014.org/papers/pdf/EMNLP2014179.pdf" TargetMode="External"/><Relationship Id="rId2" Type="http://schemas.openxmlformats.org/officeDocument/2006/relationships/hyperlink" Target="https://papers.nips.cc/paper/5346-sequence-to-sequence-learning-with-neural-networks.pdf" TargetMode="External"/><Relationship Id="rId1" Type="http://schemas.openxmlformats.org/officeDocument/2006/relationships/slideLayout" Target="../slideLayouts/slideLayout2.xml"/><Relationship Id="rId5" Type="http://schemas.openxmlformats.org/officeDocument/2006/relationships/hyperlink" Target="https://arxiv.org/abs/1703.10593" TargetMode="External"/><Relationship Id="rId4" Type="http://schemas.openxmlformats.org/officeDocument/2006/relationships/hyperlink" Target="https://arxiv.org/pdf/1706.03762.pdf"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DE67BD-4DB6-4255-A05E-0E5497DA5D48}"/>
              </a:ext>
            </a:extLst>
          </p:cNvPr>
          <p:cNvSpPr>
            <a:spLocks noGrp="1"/>
          </p:cNvSpPr>
          <p:nvPr>
            <p:ph type="ctrTitle"/>
          </p:nvPr>
        </p:nvSpPr>
        <p:spPr>
          <a:xfrm>
            <a:off x="730898" y="1183011"/>
            <a:ext cx="11171542" cy="3608257"/>
          </a:xfrm>
        </p:spPr>
        <p:txBody>
          <a:bodyPr>
            <a:normAutofit/>
          </a:bodyPr>
          <a:lstStyle/>
          <a:p>
            <a:pPr algn="l"/>
            <a:r>
              <a:rPr lang="en-US" dirty="0"/>
              <a:t>Analysis on Multi-Modal Machine Translation and Image Captioning Models</a:t>
            </a:r>
          </a:p>
        </p:txBody>
      </p:sp>
      <p:sp>
        <p:nvSpPr>
          <p:cNvPr id="3" name="Subtitle 2">
            <a:extLst>
              <a:ext uri="{FF2B5EF4-FFF2-40B4-BE49-F238E27FC236}">
                <a16:creationId xmlns:a16="http://schemas.microsoft.com/office/drawing/2014/main" id="{9187546E-FC38-4165-B986-81E10033E438}"/>
              </a:ext>
            </a:extLst>
          </p:cNvPr>
          <p:cNvSpPr>
            <a:spLocks noGrp="1"/>
          </p:cNvSpPr>
          <p:nvPr>
            <p:ph type="subTitle" idx="1"/>
          </p:nvPr>
        </p:nvSpPr>
        <p:spPr>
          <a:xfrm>
            <a:off x="1178768" y="5230230"/>
            <a:ext cx="10129312" cy="587407"/>
          </a:xfrm>
        </p:spPr>
        <p:txBody>
          <a:bodyPr/>
          <a:lstStyle/>
          <a:p>
            <a:pPr algn="r"/>
            <a:r>
              <a:rPr lang="en-US" dirty="0">
                <a:solidFill>
                  <a:schemeClr val="bg1">
                    <a:lumMod val="50000"/>
                  </a:schemeClr>
                </a:solidFill>
              </a:rPr>
              <a:t>Yvette Espinoza</a:t>
            </a:r>
          </a:p>
        </p:txBody>
      </p:sp>
    </p:spTree>
    <p:extLst>
      <p:ext uri="{BB962C8B-B14F-4D97-AF65-F5344CB8AC3E}">
        <p14:creationId xmlns:p14="http://schemas.microsoft.com/office/powerpoint/2010/main" val="38894101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F88C79-A312-43BC-8A99-BE11077178E3}"/>
              </a:ext>
            </a:extLst>
          </p:cNvPr>
          <p:cNvSpPr>
            <a:spLocks noGrp="1"/>
          </p:cNvSpPr>
          <p:nvPr>
            <p:ph type="title"/>
          </p:nvPr>
        </p:nvSpPr>
        <p:spPr/>
        <p:txBody>
          <a:bodyPr/>
          <a:lstStyle/>
          <a:p>
            <a:r>
              <a:rPr lang="en-US" dirty="0"/>
              <a:t>The model – Caption Decoder</a:t>
            </a:r>
          </a:p>
        </p:txBody>
      </p:sp>
      <p:pic>
        <p:nvPicPr>
          <p:cNvPr id="5" name="Content Placeholder 4">
            <a:extLst>
              <a:ext uri="{FF2B5EF4-FFF2-40B4-BE49-F238E27FC236}">
                <a16:creationId xmlns:a16="http://schemas.microsoft.com/office/drawing/2014/main" id="{4BC61B1E-5575-44AD-8F5E-EFBCB7DFF3F2}"/>
              </a:ext>
            </a:extLst>
          </p:cNvPr>
          <p:cNvPicPr>
            <a:picLocks noGrp="1" noChangeAspect="1"/>
          </p:cNvPicPr>
          <p:nvPr>
            <p:ph idx="1"/>
          </p:nvPr>
        </p:nvPicPr>
        <p:blipFill>
          <a:blip r:embed="rId3">
            <a:alphaModFix amt="35000"/>
          </a:blip>
          <a:stretch>
            <a:fillRect/>
          </a:stretch>
        </p:blipFill>
        <p:spPr>
          <a:xfrm>
            <a:off x="1525755" y="1825625"/>
            <a:ext cx="9140490" cy="4351338"/>
          </a:xfrm>
        </p:spPr>
      </p:pic>
      <p:pic>
        <p:nvPicPr>
          <p:cNvPr id="4" name="Content Placeholder 4">
            <a:extLst>
              <a:ext uri="{FF2B5EF4-FFF2-40B4-BE49-F238E27FC236}">
                <a16:creationId xmlns:a16="http://schemas.microsoft.com/office/drawing/2014/main" id="{5629E5AC-1188-4F3B-80E4-C783CC8A3776}"/>
              </a:ext>
            </a:extLst>
          </p:cNvPr>
          <p:cNvPicPr>
            <a:picLocks noChangeAspect="1"/>
          </p:cNvPicPr>
          <p:nvPr/>
        </p:nvPicPr>
        <p:blipFill rotWithShape="1">
          <a:blip r:embed="rId3"/>
          <a:srcRect t="10210" r="42546" b="-1"/>
          <a:stretch/>
        </p:blipFill>
        <p:spPr>
          <a:xfrm>
            <a:off x="1525756" y="2269864"/>
            <a:ext cx="5251562" cy="3907099"/>
          </a:xfrm>
          <a:prstGeom prst="rect">
            <a:avLst/>
          </a:prstGeom>
        </p:spPr>
      </p:pic>
      <p:sp>
        <p:nvSpPr>
          <p:cNvPr id="7" name="TextBox 6">
            <a:extLst>
              <a:ext uri="{FF2B5EF4-FFF2-40B4-BE49-F238E27FC236}">
                <a16:creationId xmlns:a16="http://schemas.microsoft.com/office/drawing/2014/main" id="{0ABD2B37-0672-4463-8C56-852AE9D51258}"/>
              </a:ext>
            </a:extLst>
          </p:cNvPr>
          <p:cNvSpPr txBox="1"/>
          <p:nvPr/>
        </p:nvSpPr>
        <p:spPr>
          <a:xfrm>
            <a:off x="5054600" y="6311900"/>
            <a:ext cx="7137400" cy="446597"/>
          </a:xfrm>
          <a:prstGeom prst="rect">
            <a:avLst/>
          </a:prstGeom>
          <a:noFill/>
        </p:spPr>
        <p:txBody>
          <a:bodyPr wrap="square" rtlCol="0">
            <a:spAutoFit/>
          </a:bodyPr>
          <a:lstStyle/>
          <a:p>
            <a:pPr marL="0" marR="0">
              <a:lnSpc>
                <a:spcPct val="107000"/>
              </a:lnSpc>
              <a:spcBef>
                <a:spcPts val="0"/>
              </a:spcBef>
              <a:spcAft>
                <a:spcPts val="800"/>
              </a:spcAft>
            </a:pPr>
            <a:r>
              <a:rPr lang="en-US" sz="1100" dirty="0">
                <a:effectLst/>
                <a:latin typeface="NimbusRomNo9L-Regu"/>
                <a:ea typeface="DengXian" panose="02010600030101010101" pitchFamily="2" charset="-122"/>
                <a:cs typeface="NimbusRomNo9L-Regu"/>
              </a:rPr>
              <a:t>Alasdair Tran, Alexander Mathews, and </a:t>
            </a:r>
            <a:r>
              <a:rPr lang="en-US" sz="1100" dirty="0" err="1">
                <a:effectLst/>
                <a:latin typeface="NimbusRomNo9L-Regu"/>
                <a:ea typeface="DengXian" panose="02010600030101010101" pitchFamily="2" charset="-122"/>
                <a:cs typeface="NimbusRomNo9L-Regu"/>
              </a:rPr>
              <a:t>Lexing</a:t>
            </a:r>
            <a:r>
              <a:rPr lang="en-US" sz="1100" dirty="0">
                <a:effectLst/>
                <a:latin typeface="NimbusRomNo9L-Regu"/>
                <a:ea typeface="DengXian" panose="02010600030101010101" pitchFamily="2" charset="-122"/>
                <a:cs typeface="NimbusRomNo9L-Regu"/>
              </a:rPr>
              <a:t> </a:t>
            </a:r>
            <a:r>
              <a:rPr lang="en-US" sz="1100" dirty="0" err="1">
                <a:effectLst/>
                <a:latin typeface="NimbusRomNo9L-Regu"/>
                <a:ea typeface="DengXian" panose="02010600030101010101" pitchFamily="2" charset="-122"/>
                <a:cs typeface="NimbusRomNo9L-Regu"/>
              </a:rPr>
              <a:t>Xie</a:t>
            </a:r>
            <a:r>
              <a:rPr lang="en-US" sz="1100" dirty="0">
                <a:effectLst/>
                <a:latin typeface="NimbusRomNo9L-Regu"/>
                <a:ea typeface="DengXian" panose="02010600030101010101" pitchFamily="2" charset="-122"/>
                <a:cs typeface="NimbusRomNo9L-Regu"/>
              </a:rPr>
              <a:t>. Transform and Tell: Entity-Aware News Image Captioning. In </a:t>
            </a:r>
            <a:r>
              <a:rPr lang="en-US" sz="1100" i="1" dirty="0">
                <a:effectLst/>
                <a:latin typeface="NimbusRomNo9L-Regu"/>
                <a:ea typeface="DengXian" panose="02010600030101010101" pitchFamily="2" charset="-122"/>
                <a:cs typeface="NimbusRomNo9L-Regu"/>
              </a:rPr>
              <a:t>CVPR </a:t>
            </a:r>
            <a:r>
              <a:rPr lang="en-US" sz="1100" dirty="0">
                <a:effectLst/>
                <a:latin typeface="NimbusRomNo9L-Regu"/>
                <a:ea typeface="DengXian" panose="02010600030101010101" pitchFamily="2" charset="-122"/>
                <a:cs typeface="NimbusRomNo9L-Regu"/>
              </a:rPr>
              <a:t>2020.</a:t>
            </a:r>
            <a:endParaRPr lang="en-US" sz="1100" dirty="0">
              <a:effectLst/>
              <a:latin typeface="Calibri" panose="020F0502020204030204" pitchFamily="34" charset="0"/>
              <a:ea typeface="DengXian" panose="02010600030101010101" pitchFamily="2" charset="-122"/>
              <a:cs typeface="Arial" panose="020B0604020202020204" pitchFamily="34" charset="0"/>
            </a:endParaRPr>
          </a:p>
        </p:txBody>
      </p:sp>
    </p:spTree>
    <p:extLst>
      <p:ext uri="{BB962C8B-B14F-4D97-AF65-F5344CB8AC3E}">
        <p14:creationId xmlns:p14="http://schemas.microsoft.com/office/powerpoint/2010/main" val="22138930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B426AD-9ABF-4B33-B7C0-AE3C2DF3952D}"/>
              </a:ext>
            </a:extLst>
          </p:cNvPr>
          <p:cNvSpPr>
            <a:spLocks noGrp="1"/>
          </p:cNvSpPr>
          <p:nvPr>
            <p:ph type="title"/>
          </p:nvPr>
        </p:nvSpPr>
        <p:spPr/>
        <p:txBody>
          <a:bodyPr/>
          <a:lstStyle/>
          <a:p>
            <a:r>
              <a:rPr lang="en-US" dirty="0"/>
              <a:t>Results</a:t>
            </a:r>
            <a:endParaRPr lang="en-US" dirty="0">
              <a:solidFill>
                <a:srgbClr val="FF0000"/>
              </a:solidFill>
            </a:endParaRPr>
          </a:p>
        </p:txBody>
      </p:sp>
      <p:pic>
        <p:nvPicPr>
          <p:cNvPr id="5" name="Content Placeholder 4">
            <a:extLst>
              <a:ext uri="{FF2B5EF4-FFF2-40B4-BE49-F238E27FC236}">
                <a16:creationId xmlns:a16="http://schemas.microsoft.com/office/drawing/2014/main" id="{F1A090CC-002A-4E9F-845A-47B83B4E0850}"/>
              </a:ext>
            </a:extLst>
          </p:cNvPr>
          <p:cNvPicPr>
            <a:picLocks noGrp="1" noChangeAspect="1"/>
          </p:cNvPicPr>
          <p:nvPr>
            <p:ph idx="1"/>
          </p:nvPr>
        </p:nvPicPr>
        <p:blipFill>
          <a:blip r:embed="rId3"/>
          <a:stretch>
            <a:fillRect/>
          </a:stretch>
        </p:blipFill>
        <p:spPr>
          <a:xfrm>
            <a:off x="2335908" y="1825625"/>
            <a:ext cx="7520183" cy="4351338"/>
          </a:xfrm>
        </p:spPr>
      </p:pic>
      <p:sp>
        <p:nvSpPr>
          <p:cNvPr id="7" name="TextBox 6">
            <a:extLst>
              <a:ext uri="{FF2B5EF4-FFF2-40B4-BE49-F238E27FC236}">
                <a16:creationId xmlns:a16="http://schemas.microsoft.com/office/drawing/2014/main" id="{0B2E4326-332C-419C-BBEF-558DB1234E27}"/>
              </a:ext>
            </a:extLst>
          </p:cNvPr>
          <p:cNvSpPr txBox="1"/>
          <p:nvPr/>
        </p:nvSpPr>
        <p:spPr>
          <a:xfrm>
            <a:off x="5054600" y="6311900"/>
            <a:ext cx="7137400" cy="446597"/>
          </a:xfrm>
          <a:prstGeom prst="rect">
            <a:avLst/>
          </a:prstGeom>
          <a:noFill/>
        </p:spPr>
        <p:txBody>
          <a:bodyPr wrap="square" rtlCol="0">
            <a:spAutoFit/>
          </a:bodyPr>
          <a:lstStyle/>
          <a:p>
            <a:pPr marL="0" marR="0">
              <a:lnSpc>
                <a:spcPct val="107000"/>
              </a:lnSpc>
              <a:spcBef>
                <a:spcPts val="0"/>
              </a:spcBef>
              <a:spcAft>
                <a:spcPts val="800"/>
              </a:spcAft>
            </a:pPr>
            <a:r>
              <a:rPr lang="en-US" sz="1100" dirty="0">
                <a:effectLst/>
                <a:latin typeface="NimbusRomNo9L-Regu"/>
                <a:ea typeface="DengXian" panose="02010600030101010101" pitchFamily="2" charset="-122"/>
                <a:cs typeface="NimbusRomNo9L-Regu"/>
              </a:rPr>
              <a:t>Alasdair Tran, Alexander Mathews, and </a:t>
            </a:r>
            <a:r>
              <a:rPr lang="en-US" sz="1100" dirty="0" err="1">
                <a:effectLst/>
                <a:latin typeface="NimbusRomNo9L-Regu"/>
                <a:ea typeface="DengXian" panose="02010600030101010101" pitchFamily="2" charset="-122"/>
                <a:cs typeface="NimbusRomNo9L-Regu"/>
              </a:rPr>
              <a:t>Lexing</a:t>
            </a:r>
            <a:r>
              <a:rPr lang="en-US" sz="1100" dirty="0">
                <a:effectLst/>
                <a:latin typeface="NimbusRomNo9L-Regu"/>
                <a:ea typeface="DengXian" panose="02010600030101010101" pitchFamily="2" charset="-122"/>
                <a:cs typeface="NimbusRomNo9L-Regu"/>
              </a:rPr>
              <a:t> </a:t>
            </a:r>
            <a:r>
              <a:rPr lang="en-US" sz="1100" dirty="0" err="1">
                <a:effectLst/>
                <a:latin typeface="NimbusRomNo9L-Regu"/>
                <a:ea typeface="DengXian" panose="02010600030101010101" pitchFamily="2" charset="-122"/>
                <a:cs typeface="NimbusRomNo9L-Regu"/>
              </a:rPr>
              <a:t>Xie</a:t>
            </a:r>
            <a:r>
              <a:rPr lang="en-US" sz="1100" dirty="0">
                <a:effectLst/>
                <a:latin typeface="NimbusRomNo9L-Regu"/>
                <a:ea typeface="DengXian" panose="02010600030101010101" pitchFamily="2" charset="-122"/>
                <a:cs typeface="NimbusRomNo9L-Regu"/>
              </a:rPr>
              <a:t>. Transform and Tell: Entity-Aware News Image Captioning. In </a:t>
            </a:r>
            <a:r>
              <a:rPr lang="en-US" sz="1100" i="1" dirty="0">
                <a:effectLst/>
                <a:latin typeface="NimbusRomNo9L-Regu"/>
                <a:ea typeface="DengXian" panose="02010600030101010101" pitchFamily="2" charset="-122"/>
                <a:cs typeface="NimbusRomNo9L-Regu"/>
              </a:rPr>
              <a:t>CVPR </a:t>
            </a:r>
            <a:r>
              <a:rPr lang="en-US" sz="1100" dirty="0">
                <a:effectLst/>
                <a:latin typeface="NimbusRomNo9L-Regu"/>
                <a:ea typeface="DengXian" panose="02010600030101010101" pitchFamily="2" charset="-122"/>
                <a:cs typeface="NimbusRomNo9L-Regu"/>
              </a:rPr>
              <a:t>2020.</a:t>
            </a:r>
            <a:endParaRPr lang="en-US" sz="1100" dirty="0">
              <a:effectLst/>
              <a:latin typeface="Calibri" panose="020F0502020204030204" pitchFamily="34" charset="0"/>
              <a:ea typeface="DengXian" panose="02010600030101010101" pitchFamily="2" charset="-122"/>
              <a:cs typeface="Arial" panose="020B0604020202020204" pitchFamily="34" charset="0"/>
            </a:endParaRPr>
          </a:p>
        </p:txBody>
      </p:sp>
    </p:spTree>
    <p:extLst>
      <p:ext uri="{BB962C8B-B14F-4D97-AF65-F5344CB8AC3E}">
        <p14:creationId xmlns:p14="http://schemas.microsoft.com/office/powerpoint/2010/main" val="23171863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3E1232B-8C35-499C-A561-689EFD0F64FE}"/>
              </a:ext>
            </a:extLst>
          </p:cNvPr>
          <p:cNvSpPr>
            <a:spLocks noGrp="1"/>
          </p:cNvSpPr>
          <p:nvPr>
            <p:ph type="title"/>
          </p:nvPr>
        </p:nvSpPr>
        <p:spPr/>
        <p:txBody>
          <a:bodyPr/>
          <a:lstStyle/>
          <a:p>
            <a:r>
              <a:rPr lang="en-US" dirty="0"/>
              <a:t>Visual Grounding in Video for Unsupervised Word Translation</a:t>
            </a:r>
          </a:p>
        </p:txBody>
      </p:sp>
      <p:sp>
        <p:nvSpPr>
          <p:cNvPr id="5" name="Text Placeholder 4">
            <a:extLst>
              <a:ext uri="{FF2B5EF4-FFF2-40B4-BE49-F238E27FC236}">
                <a16:creationId xmlns:a16="http://schemas.microsoft.com/office/drawing/2014/main" id="{2462F055-7365-4E6D-97E8-24F7CD429826}"/>
              </a:ext>
            </a:extLst>
          </p:cNvPr>
          <p:cNvSpPr>
            <a:spLocks noGrp="1"/>
          </p:cNvSpPr>
          <p:nvPr>
            <p:ph type="body" idx="1"/>
          </p:nvPr>
        </p:nvSpPr>
        <p:spPr/>
        <p:txBody>
          <a:bodyPr>
            <a:normAutofit/>
          </a:bodyPr>
          <a:lstStyle/>
          <a:p>
            <a:r>
              <a:rPr lang="en-US" dirty="0"/>
              <a:t>Gunnar A. Sigurdsson, Jean-Baptiste </a:t>
            </a:r>
            <a:r>
              <a:rPr lang="en-US" dirty="0" err="1"/>
              <a:t>Alayrac</a:t>
            </a:r>
            <a:r>
              <a:rPr lang="en-US" dirty="0"/>
              <a:t>, Aida </a:t>
            </a:r>
            <a:r>
              <a:rPr lang="en-US" dirty="0" err="1"/>
              <a:t>Nematzadeh</a:t>
            </a:r>
            <a:r>
              <a:rPr lang="en-US" dirty="0"/>
              <a:t>, Lucas </a:t>
            </a:r>
            <a:r>
              <a:rPr lang="en-US" dirty="0" err="1"/>
              <a:t>Smaira</a:t>
            </a:r>
            <a:r>
              <a:rPr lang="en-US" dirty="0"/>
              <a:t>, Mateusz Malinowski, João </a:t>
            </a:r>
            <a:r>
              <a:rPr lang="en-US" dirty="0" err="1"/>
              <a:t>Carreira</a:t>
            </a:r>
            <a:r>
              <a:rPr lang="en-US" dirty="0"/>
              <a:t>, Phil </a:t>
            </a:r>
            <a:r>
              <a:rPr lang="en-US" dirty="0" err="1"/>
              <a:t>Blunsom</a:t>
            </a:r>
            <a:r>
              <a:rPr lang="en-US" dirty="0"/>
              <a:t>, Andrew Zisserman</a:t>
            </a:r>
          </a:p>
        </p:txBody>
      </p:sp>
      <p:sp>
        <p:nvSpPr>
          <p:cNvPr id="6" name="TextBox 5">
            <a:extLst>
              <a:ext uri="{FF2B5EF4-FFF2-40B4-BE49-F238E27FC236}">
                <a16:creationId xmlns:a16="http://schemas.microsoft.com/office/drawing/2014/main" id="{91D167BB-C82D-4C55-9D57-A3B9A67D1B85}"/>
              </a:ext>
            </a:extLst>
          </p:cNvPr>
          <p:cNvSpPr txBox="1"/>
          <p:nvPr/>
        </p:nvSpPr>
        <p:spPr>
          <a:xfrm>
            <a:off x="10898156" y="6420234"/>
            <a:ext cx="1273628" cy="367786"/>
          </a:xfrm>
          <a:prstGeom prst="rect">
            <a:avLst/>
          </a:prstGeom>
          <a:noFill/>
        </p:spPr>
        <p:txBody>
          <a:bodyPr wrap="square" rtlCol="0">
            <a:spAutoFit/>
          </a:bodyPr>
          <a:lstStyle/>
          <a:p>
            <a:r>
              <a:rPr lang="en-US" dirty="0"/>
              <a:t>CVPR 2020</a:t>
            </a:r>
          </a:p>
        </p:txBody>
      </p:sp>
    </p:spTree>
    <p:extLst>
      <p:ext uri="{BB962C8B-B14F-4D97-AF65-F5344CB8AC3E}">
        <p14:creationId xmlns:p14="http://schemas.microsoft.com/office/powerpoint/2010/main" val="28260650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2FEB0B0-E06C-4B24-8F72-C32697C5BAC8}"/>
              </a:ext>
            </a:extLst>
          </p:cNvPr>
          <p:cNvSpPr>
            <a:spLocks noGrp="1"/>
          </p:cNvSpPr>
          <p:nvPr>
            <p:ph type="title"/>
          </p:nvPr>
        </p:nvSpPr>
        <p:spPr/>
        <p:txBody>
          <a:bodyPr/>
          <a:lstStyle/>
          <a:p>
            <a:r>
              <a:rPr lang="en-US" dirty="0"/>
              <a:t>Motivation</a:t>
            </a:r>
          </a:p>
        </p:txBody>
      </p:sp>
      <p:sp>
        <p:nvSpPr>
          <p:cNvPr id="5" name="Content Placeholder 4">
            <a:extLst>
              <a:ext uri="{FF2B5EF4-FFF2-40B4-BE49-F238E27FC236}">
                <a16:creationId xmlns:a16="http://schemas.microsoft.com/office/drawing/2014/main" id="{706D3A5E-402A-4CED-9C91-E6C79F81364E}"/>
              </a:ext>
            </a:extLst>
          </p:cNvPr>
          <p:cNvSpPr>
            <a:spLocks noGrp="1"/>
          </p:cNvSpPr>
          <p:nvPr>
            <p:ph idx="1"/>
          </p:nvPr>
        </p:nvSpPr>
        <p:spPr/>
        <p:txBody>
          <a:bodyPr>
            <a:normAutofit/>
          </a:bodyPr>
          <a:lstStyle/>
          <a:p>
            <a:r>
              <a:rPr lang="en-US" dirty="0"/>
              <a:t>Current text-based word mapping models rely on:</a:t>
            </a:r>
          </a:p>
          <a:p>
            <a:pPr lvl="1"/>
            <a:r>
              <a:rPr lang="en-US" dirty="0"/>
              <a:t>Similarity between two languages</a:t>
            </a:r>
          </a:p>
          <a:p>
            <a:pPr lvl="1"/>
            <a:r>
              <a:rPr lang="en-US" dirty="0"/>
              <a:t>Similarity of the two languages’ training corpora</a:t>
            </a:r>
          </a:p>
          <a:p>
            <a:pPr lvl="1"/>
            <a:r>
              <a:rPr lang="en-US" dirty="0"/>
              <a:t>Amount of training data</a:t>
            </a:r>
          </a:p>
          <a:p>
            <a:r>
              <a:rPr lang="en-US" dirty="0"/>
              <a:t>Problems</a:t>
            </a:r>
          </a:p>
          <a:p>
            <a:pPr lvl="1"/>
            <a:r>
              <a:rPr lang="en-US" dirty="0"/>
              <a:t>Such models not scalable</a:t>
            </a:r>
          </a:p>
          <a:p>
            <a:pPr lvl="2"/>
            <a:r>
              <a:rPr lang="en-US" dirty="0"/>
              <a:t>Limits on availability of paired training corpora</a:t>
            </a:r>
          </a:p>
          <a:p>
            <a:pPr lvl="2"/>
            <a:r>
              <a:rPr lang="en-US" dirty="0"/>
              <a:t>Performance relies on similarity of languages and training corpora</a:t>
            </a:r>
          </a:p>
          <a:p>
            <a:r>
              <a:rPr lang="en-US" dirty="0"/>
              <a:t>Proposal</a:t>
            </a:r>
          </a:p>
          <a:p>
            <a:pPr lvl="1"/>
            <a:r>
              <a:rPr lang="en-US" dirty="0"/>
              <a:t>Unsupervised word translation model using only unpaired instructional videos</a:t>
            </a:r>
          </a:p>
        </p:txBody>
      </p:sp>
    </p:spTree>
    <p:extLst>
      <p:ext uri="{BB962C8B-B14F-4D97-AF65-F5344CB8AC3E}">
        <p14:creationId xmlns:p14="http://schemas.microsoft.com/office/powerpoint/2010/main" val="25887419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2287A0-4E1F-4B1C-955A-F0666DAF7E9C}"/>
              </a:ext>
            </a:extLst>
          </p:cNvPr>
          <p:cNvSpPr>
            <a:spLocks noGrp="1"/>
          </p:cNvSpPr>
          <p:nvPr>
            <p:ph type="title"/>
          </p:nvPr>
        </p:nvSpPr>
        <p:spPr/>
        <p:txBody>
          <a:bodyPr/>
          <a:lstStyle/>
          <a:p>
            <a:r>
              <a:rPr lang="en-US" dirty="0"/>
              <a:t>How it works</a:t>
            </a:r>
          </a:p>
        </p:txBody>
      </p:sp>
      <p:pic>
        <p:nvPicPr>
          <p:cNvPr id="16" name="Content Placeholder 15">
            <a:extLst>
              <a:ext uri="{FF2B5EF4-FFF2-40B4-BE49-F238E27FC236}">
                <a16:creationId xmlns:a16="http://schemas.microsoft.com/office/drawing/2014/main" id="{06D51E46-B26D-4831-AD66-9C7AB50E803A}"/>
              </a:ext>
            </a:extLst>
          </p:cNvPr>
          <p:cNvPicPr>
            <a:picLocks noGrp="1" noChangeAspect="1"/>
          </p:cNvPicPr>
          <p:nvPr>
            <p:ph idx="1"/>
          </p:nvPr>
        </p:nvPicPr>
        <p:blipFill>
          <a:blip r:embed="rId3"/>
          <a:stretch>
            <a:fillRect/>
          </a:stretch>
        </p:blipFill>
        <p:spPr>
          <a:xfrm>
            <a:off x="838200" y="2308702"/>
            <a:ext cx="10515600" cy="3385184"/>
          </a:xfrm>
          <a:prstGeom prst="rect">
            <a:avLst/>
          </a:prstGeom>
        </p:spPr>
      </p:pic>
      <p:sp>
        <p:nvSpPr>
          <p:cNvPr id="17" name="TextBox 16">
            <a:extLst>
              <a:ext uri="{FF2B5EF4-FFF2-40B4-BE49-F238E27FC236}">
                <a16:creationId xmlns:a16="http://schemas.microsoft.com/office/drawing/2014/main" id="{E6B174D6-8F11-4E1E-B337-B8BD6C6E0502}"/>
              </a:ext>
            </a:extLst>
          </p:cNvPr>
          <p:cNvSpPr txBox="1"/>
          <p:nvPr/>
        </p:nvSpPr>
        <p:spPr>
          <a:xfrm>
            <a:off x="5054600" y="6311900"/>
            <a:ext cx="7137400" cy="446597"/>
          </a:xfrm>
          <a:prstGeom prst="rect">
            <a:avLst/>
          </a:prstGeom>
          <a:noFill/>
        </p:spPr>
        <p:txBody>
          <a:bodyPr wrap="square" rtlCol="0">
            <a:spAutoFit/>
          </a:bodyPr>
          <a:lstStyle/>
          <a:p>
            <a:pPr marL="0" marR="0">
              <a:lnSpc>
                <a:spcPct val="107000"/>
              </a:lnSpc>
              <a:spcBef>
                <a:spcPts val="0"/>
              </a:spcBef>
              <a:spcAft>
                <a:spcPts val="800"/>
              </a:spcAft>
            </a:pPr>
            <a:r>
              <a:rPr lang="en-US" sz="1100" dirty="0">
                <a:effectLst/>
                <a:latin typeface="NimbusRomNo9L-Regu"/>
                <a:ea typeface="DengXian" panose="02010600030101010101" pitchFamily="2" charset="-122"/>
                <a:cs typeface="NimbusRomNo9L-Regu"/>
              </a:rPr>
              <a:t>Gunnar A. Sigurdsson, Jean-Baptiste </a:t>
            </a:r>
            <a:r>
              <a:rPr lang="en-US" sz="1100" dirty="0" err="1">
                <a:effectLst/>
                <a:latin typeface="NimbusRomNo9L-Regu"/>
                <a:ea typeface="DengXian" panose="02010600030101010101" pitchFamily="2" charset="-122"/>
                <a:cs typeface="NimbusRomNo9L-Regu"/>
              </a:rPr>
              <a:t>Alayrac</a:t>
            </a:r>
            <a:r>
              <a:rPr lang="en-US" sz="1100" dirty="0">
                <a:effectLst/>
                <a:latin typeface="NimbusRomNo9L-Regu"/>
                <a:ea typeface="DengXian" panose="02010600030101010101" pitchFamily="2" charset="-122"/>
                <a:cs typeface="NimbusRomNo9L-Regu"/>
              </a:rPr>
              <a:t>, Aida </a:t>
            </a:r>
            <a:r>
              <a:rPr lang="en-US" sz="1100" dirty="0" err="1">
                <a:effectLst/>
                <a:latin typeface="NimbusRomNo9L-Regu"/>
                <a:ea typeface="DengXian" panose="02010600030101010101" pitchFamily="2" charset="-122"/>
                <a:cs typeface="NimbusRomNo9L-Regu"/>
              </a:rPr>
              <a:t>Nematzadeh</a:t>
            </a:r>
            <a:r>
              <a:rPr lang="en-US" sz="1100" dirty="0">
                <a:effectLst/>
                <a:latin typeface="NimbusRomNo9L-Regu"/>
                <a:ea typeface="DengXian" panose="02010600030101010101" pitchFamily="2" charset="-122"/>
                <a:cs typeface="NimbusRomNo9L-Regu"/>
              </a:rPr>
              <a:t>, Lucas </a:t>
            </a:r>
            <a:r>
              <a:rPr lang="en-US" sz="1100" dirty="0" err="1">
                <a:effectLst/>
                <a:latin typeface="NimbusRomNo9L-Regu"/>
                <a:ea typeface="DengXian" panose="02010600030101010101" pitchFamily="2" charset="-122"/>
                <a:cs typeface="NimbusRomNo9L-Regu"/>
              </a:rPr>
              <a:t>Smaira</a:t>
            </a:r>
            <a:r>
              <a:rPr lang="en-US" sz="1100" dirty="0">
                <a:effectLst/>
                <a:latin typeface="NimbusRomNo9L-Regu"/>
                <a:ea typeface="DengXian" panose="02010600030101010101" pitchFamily="2" charset="-122"/>
                <a:cs typeface="NimbusRomNo9L-Regu"/>
              </a:rPr>
              <a:t>, Mateusz Malinowski, Joao </a:t>
            </a:r>
            <a:r>
              <a:rPr lang="en-US" sz="1100" dirty="0" err="1">
                <a:effectLst/>
                <a:latin typeface="NimbusRomNo9L-Regu"/>
                <a:ea typeface="DengXian" panose="02010600030101010101" pitchFamily="2" charset="-122"/>
                <a:cs typeface="NimbusRomNo9L-Regu"/>
              </a:rPr>
              <a:t>Carreira</a:t>
            </a:r>
            <a:r>
              <a:rPr lang="en-US" sz="1100" dirty="0">
                <a:effectLst/>
                <a:latin typeface="NimbusRomNo9L-Regu"/>
                <a:ea typeface="DengXian" panose="02010600030101010101" pitchFamily="2" charset="-122"/>
                <a:cs typeface="NimbusRomNo9L-Regu"/>
              </a:rPr>
              <a:t>, Phil </a:t>
            </a:r>
            <a:r>
              <a:rPr lang="en-US" sz="1100" dirty="0" err="1">
                <a:effectLst/>
                <a:latin typeface="NimbusRomNo9L-Regu"/>
                <a:ea typeface="DengXian" panose="02010600030101010101" pitchFamily="2" charset="-122"/>
                <a:cs typeface="NimbusRomNo9L-Regu"/>
              </a:rPr>
              <a:t>Blunsom</a:t>
            </a:r>
            <a:r>
              <a:rPr lang="en-US" sz="1100" dirty="0">
                <a:effectLst/>
                <a:latin typeface="NimbusRomNo9L-Regu"/>
                <a:ea typeface="DengXian" panose="02010600030101010101" pitchFamily="2" charset="-122"/>
                <a:cs typeface="NimbusRomNo9L-Regu"/>
              </a:rPr>
              <a:t>, and Andrew Zisserman. Visual Grounding in Video for Unsupervised Word Translation. In </a:t>
            </a:r>
            <a:r>
              <a:rPr lang="en-US" sz="1100" i="1" dirty="0">
                <a:effectLst/>
                <a:latin typeface="NimbusRomNo9L-Regu"/>
                <a:ea typeface="DengXian" panose="02010600030101010101" pitchFamily="2" charset="-122"/>
                <a:cs typeface="NimbusRomNo9L-Regu"/>
              </a:rPr>
              <a:t>CVPR </a:t>
            </a:r>
            <a:r>
              <a:rPr lang="en-US" sz="1100" dirty="0">
                <a:effectLst/>
                <a:latin typeface="NimbusRomNo9L-Regu"/>
                <a:ea typeface="DengXian" panose="02010600030101010101" pitchFamily="2" charset="-122"/>
                <a:cs typeface="NimbusRomNo9L-Regu"/>
              </a:rPr>
              <a:t>2020.</a:t>
            </a:r>
            <a:endParaRPr lang="en-US" sz="1100" dirty="0">
              <a:effectLst/>
              <a:latin typeface="Calibri" panose="020F0502020204030204" pitchFamily="34" charset="0"/>
              <a:ea typeface="DengXian" panose="02010600030101010101" pitchFamily="2" charset="-122"/>
              <a:cs typeface="Arial" panose="020B0604020202020204" pitchFamily="34" charset="0"/>
            </a:endParaRPr>
          </a:p>
        </p:txBody>
      </p:sp>
    </p:spTree>
    <p:extLst>
      <p:ext uri="{BB962C8B-B14F-4D97-AF65-F5344CB8AC3E}">
        <p14:creationId xmlns:p14="http://schemas.microsoft.com/office/powerpoint/2010/main" val="20716418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2287A0-4E1F-4B1C-955A-F0666DAF7E9C}"/>
              </a:ext>
            </a:extLst>
          </p:cNvPr>
          <p:cNvSpPr>
            <a:spLocks noGrp="1"/>
          </p:cNvSpPr>
          <p:nvPr>
            <p:ph type="title"/>
          </p:nvPr>
        </p:nvSpPr>
        <p:spPr/>
        <p:txBody>
          <a:bodyPr/>
          <a:lstStyle/>
          <a:p>
            <a:r>
              <a:rPr lang="en-US" dirty="0"/>
              <a:t>The Model</a:t>
            </a:r>
          </a:p>
        </p:txBody>
      </p:sp>
      <p:sp>
        <p:nvSpPr>
          <p:cNvPr id="4" name="Content Placeholder 3">
            <a:extLst>
              <a:ext uri="{FF2B5EF4-FFF2-40B4-BE49-F238E27FC236}">
                <a16:creationId xmlns:a16="http://schemas.microsoft.com/office/drawing/2014/main" id="{0730F265-019A-451A-98C5-CB676E655B5C}"/>
              </a:ext>
            </a:extLst>
          </p:cNvPr>
          <p:cNvSpPr>
            <a:spLocks noGrp="1"/>
          </p:cNvSpPr>
          <p:nvPr>
            <p:ph sz="half" idx="1"/>
          </p:nvPr>
        </p:nvSpPr>
        <p:spPr/>
        <p:txBody>
          <a:bodyPr/>
          <a:lstStyle/>
          <a:p>
            <a:r>
              <a:rPr lang="en-US" dirty="0"/>
              <a:t>Inputs: </a:t>
            </a:r>
          </a:p>
          <a:p>
            <a:pPr lvl="1"/>
            <a:r>
              <a:rPr lang="en-US" dirty="0"/>
              <a:t>X language subtitles from video z</a:t>
            </a:r>
          </a:p>
          <a:p>
            <a:pPr lvl="1"/>
            <a:r>
              <a:rPr lang="en-US" dirty="0"/>
              <a:t>Y language subtitles from video z’</a:t>
            </a:r>
          </a:p>
          <a:p>
            <a:pPr lvl="1"/>
            <a:endParaRPr lang="en-US" dirty="0"/>
          </a:p>
          <a:p>
            <a:r>
              <a:rPr lang="en-US" dirty="0"/>
              <a:t>Sharing of model allows for word alignment</a:t>
            </a:r>
          </a:p>
        </p:txBody>
      </p:sp>
      <p:pic>
        <p:nvPicPr>
          <p:cNvPr id="7" name="Content Placeholder 6">
            <a:extLst>
              <a:ext uri="{FF2B5EF4-FFF2-40B4-BE49-F238E27FC236}">
                <a16:creationId xmlns:a16="http://schemas.microsoft.com/office/drawing/2014/main" id="{D245B7B0-930E-48A5-B685-D1B64F2709BB}"/>
              </a:ext>
            </a:extLst>
          </p:cNvPr>
          <p:cNvPicPr>
            <a:picLocks noGrp="1" noChangeAspect="1"/>
          </p:cNvPicPr>
          <p:nvPr>
            <p:ph sz="half" idx="2"/>
          </p:nvPr>
        </p:nvPicPr>
        <p:blipFill>
          <a:blip r:embed="rId3"/>
          <a:stretch>
            <a:fillRect/>
          </a:stretch>
        </p:blipFill>
        <p:spPr>
          <a:xfrm>
            <a:off x="6172200" y="2704964"/>
            <a:ext cx="5181600" cy="2592659"/>
          </a:xfrm>
        </p:spPr>
      </p:pic>
      <p:sp>
        <p:nvSpPr>
          <p:cNvPr id="6" name="TextBox 5">
            <a:extLst>
              <a:ext uri="{FF2B5EF4-FFF2-40B4-BE49-F238E27FC236}">
                <a16:creationId xmlns:a16="http://schemas.microsoft.com/office/drawing/2014/main" id="{77A15220-03E0-46DE-8D79-D7D9E0E42861}"/>
              </a:ext>
            </a:extLst>
          </p:cNvPr>
          <p:cNvSpPr txBox="1"/>
          <p:nvPr/>
        </p:nvSpPr>
        <p:spPr>
          <a:xfrm>
            <a:off x="5054600" y="6311900"/>
            <a:ext cx="7137400" cy="446597"/>
          </a:xfrm>
          <a:prstGeom prst="rect">
            <a:avLst/>
          </a:prstGeom>
          <a:noFill/>
        </p:spPr>
        <p:txBody>
          <a:bodyPr wrap="square" rtlCol="0">
            <a:spAutoFit/>
          </a:bodyPr>
          <a:lstStyle/>
          <a:p>
            <a:pPr marL="0" marR="0">
              <a:lnSpc>
                <a:spcPct val="107000"/>
              </a:lnSpc>
              <a:spcBef>
                <a:spcPts val="0"/>
              </a:spcBef>
              <a:spcAft>
                <a:spcPts val="800"/>
              </a:spcAft>
            </a:pPr>
            <a:r>
              <a:rPr lang="en-US" sz="1100" dirty="0">
                <a:effectLst/>
                <a:latin typeface="NimbusRomNo9L-Regu"/>
                <a:ea typeface="DengXian" panose="02010600030101010101" pitchFamily="2" charset="-122"/>
                <a:cs typeface="NimbusRomNo9L-Regu"/>
              </a:rPr>
              <a:t>Gunnar A. Sigurdsson, Jean-Baptiste </a:t>
            </a:r>
            <a:r>
              <a:rPr lang="en-US" sz="1100" dirty="0" err="1">
                <a:effectLst/>
                <a:latin typeface="NimbusRomNo9L-Regu"/>
                <a:ea typeface="DengXian" panose="02010600030101010101" pitchFamily="2" charset="-122"/>
                <a:cs typeface="NimbusRomNo9L-Regu"/>
              </a:rPr>
              <a:t>Alayrac</a:t>
            </a:r>
            <a:r>
              <a:rPr lang="en-US" sz="1100" dirty="0">
                <a:effectLst/>
                <a:latin typeface="NimbusRomNo9L-Regu"/>
                <a:ea typeface="DengXian" panose="02010600030101010101" pitchFamily="2" charset="-122"/>
                <a:cs typeface="NimbusRomNo9L-Regu"/>
              </a:rPr>
              <a:t>, Aida </a:t>
            </a:r>
            <a:r>
              <a:rPr lang="en-US" sz="1100" dirty="0" err="1">
                <a:effectLst/>
                <a:latin typeface="NimbusRomNo9L-Regu"/>
                <a:ea typeface="DengXian" panose="02010600030101010101" pitchFamily="2" charset="-122"/>
                <a:cs typeface="NimbusRomNo9L-Regu"/>
              </a:rPr>
              <a:t>Nematzadeh</a:t>
            </a:r>
            <a:r>
              <a:rPr lang="en-US" sz="1100" dirty="0">
                <a:effectLst/>
                <a:latin typeface="NimbusRomNo9L-Regu"/>
                <a:ea typeface="DengXian" panose="02010600030101010101" pitchFamily="2" charset="-122"/>
                <a:cs typeface="NimbusRomNo9L-Regu"/>
              </a:rPr>
              <a:t>, Lucas </a:t>
            </a:r>
            <a:r>
              <a:rPr lang="en-US" sz="1100" dirty="0" err="1">
                <a:effectLst/>
                <a:latin typeface="NimbusRomNo9L-Regu"/>
                <a:ea typeface="DengXian" panose="02010600030101010101" pitchFamily="2" charset="-122"/>
                <a:cs typeface="NimbusRomNo9L-Regu"/>
              </a:rPr>
              <a:t>Smaira</a:t>
            </a:r>
            <a:r>
              <a:rPr lang="en-US" sz="1100" dirty="0">
                <a:effectLst/>
                <a:latin typeface="NimbusRomNo9L-Regu"/>
                <a:ea typeface="DengXian" panose="02010600030101010101" pitchFamily="2" charset="-122"/>
                <a:cs typeface="NimbusRomNo9L-Regu"/>
              </a:rPr>
              <a:t>, Mateusz Malinowski, Joao </a:t>
            </a:r>
            <a:r>
              <a:rPr lang="en-US" sz="1100" dirty="0" err="1">
                <a:effectLst/>
                <a:latin typeface="NimbusRomNo9L-Regu"/>
                <a:ea typeface="DengXian" panose="02010600030101010101" pitchFamily="2" charset="-122"/>
                <a:cs typeface="NimbusRomNo9L-Regu"/>
              </a:rPr>
              <a:t>Carreira</a:t>
            </a:r>
            <a:r>
              <a:rPr lang="en-US" sz="1100" dirty="0">
                <a:effectLst/>
                <a:latin typeface="NimbusRomNo9L-Regu"/>
                <a:ea typeface="DengXian" panose="02010600030101010101" pitchFamily="2" charset="-122"/>
                <a:cs typeface="NimbusRomNo9L-Regu"/>
              </a:rPr>
              <a:t>, Phil </a:t>
            </a:r>
            <a:r>
              <a:rPr lang="en-US" sz="1100" dirty="0" err="1">
                <a:effectLst/>
                <a:latin typeface="NimbusRomNo9L-Regu"/>
                <a:ea typeface="DengXian" panose="02010600030101010101" pitchFamily="2" charset="-122"/>
                <a:cs typeface="NimbusRomNo9L-Regu"/>
              </a:rPr>
              <a:t>Blunsom</a:t>
            </a:r>
            <a:r>
              <a:rPr lang="en-US" sz="1100" dirty="0">
                <a:effectLst/>
                <a:latin typeface="NimbusRomNo9L-Regu"/>
                <a:ea typeface="DengXian" panose="02010600030101010101" pitchFamily="2" charset="-122"/>
                <a:cs typeface="NimbusRomNo9L-Regu"/>
              </a:rPr>
              <a:t>, and Andrew Zisserman. Visual Grounding in Video for Unsupervised Word Translation. In </a:t>
            </a:r>
            <a:r>
              <a:rPr lang="en-US" sz="1100" i="1" dirty="0">
                <a:effectLst/>
                <a:latin typeface="NimbusRomNo9L-Regu"/>
                <a:ea typeface="DengXian" panose="02010600030101010101" pitchFamily="2" charset="-122"/>
                <a:cs typeface="NimbusRomNo9L-Regu"/>
              </a:rPr>
              <a:t>CVPR </a:t>
            </a:r>
            <a:r>
              <a:rPr lang="en-US" sz="1100" dirty="0">
                <a:effectLst/>
                <a:latin typeface="NimbusRomNo9L-Regu"/>
                <a:ea typeface="DengXian" panose="02010600030101010101" pitchFamily="2" charset="-122"/>
                <a:cs typeface="NimbusRomNo9L-Regu"/>
              </a:rPr>
              <a:t>2020.</a:t>
            </a:r>
            <a:endParaRPr lang="en-US" sz="1100" dirty="0">
              <a:effectLst/>
              <a:latin typeface="Calibri" panose="020F0502020204030204" pitchFamily="34" charset="0"/>
              <a:ea typeface="DengXian" panose="02010600030101010101" pitchFamily="2" charset="-122"/>
              <a:cs typeface="Arial" panose="020B0604020202020204" pitchFamily="34" charset="0"/>
            </a:endParaRPr>
          </a:p>
        </p:txBody>
      </p:sp>
    </p:spTree>
    <p:extLst>
      <p:ext uri="{BB962C8B-B14F-4D97-AF65-F5344CB8AC3E}">
        <p14:creationId xmlns:p14="http://schemas.microsoft.com/office/powerpoint/2010/main" val="27482308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2D061D1-9F73-4911-82B1-11E4C64C472C}"/>
              </a:ext>
            </a:extLst>
          </p:cNvPr>
          <p:cNvSpPr>
            <a:spLocks noGrp="1"/>
          </p:cNvSpPr>
          <p:nvPr>
            <p:ph type="title"/>
          </p:nvPr>
        </p:nvSpPr>
        <p:spPr/>
        <p:txBody>
          <a:bodyPr/>
          <a:lstStyle/>
          <a:p>
            <a:r>
              <a:rPr lang="en-US" dirty="0"/>
              <a:t>Implementation</a:t>
            </a:r>
          </a:p>
        </p:txBody>
      </p:sp>
      <p:sp>
        <p:nvSpPr>
          <p:cNvPr id="6" name="Content Placeholder 5">
            <a:extLst>
              <a:ext uri="{FF2B5EF4-FFF2-40B4-BE49-F238E27FC236}">
                <a16:creationId xmlns:a16="http://schemas.microsoft.com/office/drawing/2014/main" id="{5A101498-D1A6-42EE-9886-CDBBE55710DF}"/>
              </a:ext>
            </a:extLst>
          </p:cNvPr>
          <p:cNvSpPr>
            <a:spLocks noGrp="1"/>
          </p:cNvSpPr>
          <p:nvPr>
            <p:ph idx="1"/>
          </p:nvPr>
        </p:nvSpPr>
        <p:spPr/>
        <p:txBody>
          <a:bodyPr/>
          <a:lstStyle/>
          <a:p>
            <a:r>
              <a:rPr lang="en-US" dirty="0"/>
              <a:t>Datasets</a:t>
            </a:r>
          </a:p>
          <a:p>
            <a:pPr lvl="1"/>
            <a:r>
              <a:rPr lang="en-US" dirty="0"/>
              <a:t>HowTo100M</a:t>
            </a:r>
          </a:p>
          <a:p>
            <a:r>
              <a:rPr lang="en-US" dirty="0"/>
              <a:t>Word2vec embeddings</a:t>
            </a:r>
          </a:p>
          <a:p>
            <a:r>
              <a:rPr lang="en-US" dirty="0"/>
              <a:t>Training</a:t>
            </a:r>
          </a:p>
          <a:p>
            <a:pPr lvl="1"/>
            <a:r>
              <a:rPr lang="en-US" dirty="0"/>
              <a:t>First language video extracts features, </a:t>
            </a:r>
          </a:p>
          <a:p>
            <a:pPr lvl="1"/>
            <a:r>
              <a:rPr lang="en-US" dirty="0"/>
              <a:t>Find closest videos in second language</a:t>
            </a:r>
          </a:p>
          <a:p>
            <a:pPr lvl="1"/>
            <a:r>
              <a:rPr lang="en-US" dirty="0"/>
              <a:t>Created paired data from the subtitles</a:t>
            </a:r>
          </a:p>
          <a:p>
            <a:pPr lvl="1"/>
            <a:r>
              <a:rPr lang="en-US" dirty="0"/>
              <a:t>Align words to create a word mapping</a:t>
            </a:r>
          </a:p>
        </p:txBody>
      </p:sp>
    </p:spTree>
    <p:extLst>
      <p:ext uri="{BB962C8B-B14F-4D97-AF65-F5344CB8AC3E}">
        <p14:creationId xmlns:p14="http://schemas.microsoft.com/office/powerpoint/2010/main" val="41777879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F82230-4CEC-46EC-82DA-2EA2B7677CC8}"/>
              </a:ext>
            </a:extLst>
          </p:cNvPr>
          <p:cNvSpPr>
            <a:spLocks noGrp="1"/>
          </p:cNvSpPr>
          <p:nvPr>
            <p:ph type="title"/>
          </p:nvPr>
        </p:nvSpPr>
        <p:spPr/>
        <p:txBody>
          <a:bodyPr/>
          <a:lstStyle/>
          <a:p>
            <a:r>
              <a:rPr lang="en-US" dirty="0"/>
              <a:t>Results</a:t>
            </a:r>
          </a:p>
        </p:txBody>
      </p:sp>
      <p:pic>
        <p:nvPicPr>
          <p:cNvPr id="5" name="Picture 4">
            <a:extLst>
              <a:ext uri="{FF2B5EF4-FFF2-40B4-BE49-F238E27FC236}">
                <a16:creationId xmlns:a16="http://schemas.microsoft.com/office/drawing/2014/main" id="{3827089F-15C0-40E8-A514-D2F5CA513444}"/>
              </a:ext>
            </a:extLst>
          </p:cNvPr>
          <p:cNvPicPr>
            <a:picLocks noChangeAspect="1"/>
          </p:cNvPicPr>
          <p:nvPr/>
        </p:nvPicPr>
        <p:blipFill>
          <a:blip r:embed="rId3"/>
          <a:stretch>
            <a:fillRect/>
          </a:stretch>
        </p:blipFill>
        <p:spPr>
          <a:xfrm>
            <a:off x="426720" y="1524402"/>
            <a:ext cx="5050914" cy="3173646"/>
          </a:xfrm>
          <a:prstGeom prst="rect">
            <a:avLst/>
          </a:prstGeom>
        </p:spPr>
      </p:pic>
      <p:pic>
        <p:nvPicPr>
          <p:cNvPr id="7" name="Picture 6">
            <a:extLst>
              <a:ext uri="{FF2B5EF4-FFF2-40B4-BE49-F238E27FC236}">
                <a16:creationId xmlns:a16="http://schemas.microsoft.com/office/drawing/2014/main" id="{C9E7396B-DFC3-4BD7-95E4-3243F5A0EC46}"/>
              </a:ext>
            </a:extLst>
          </p:cNvPr>
          <p:cNvPicPr>
            <a:picLocks noChangeAspect="1"/>
          </p:cNvPicPr>
          <p:nvPr/>
        </p:nvPicPr>
        <p:blipFill>
          <a:blip r:embed="rId4"/>
          <a:stretch>
            <a:fillRect/>
          </a:stretch>
        </p:blipFill>
        <p:spPr>
          <a:xfrm>
            <a:off x="6033197" y="1468319"/>
            <a:ext cx="5430520" cy="2212578"/>
          </a:xfrm>
          <a:prstGeom prst="rect">
            <a:avLst/>
          </a:prstGeom>
        </p:spPr>
      </p:pic>
      <p:pic>
        <p:nvPicPr>
          <p:cNvPr id="9" name="Picture 8">
            <a:extLst>
              <a:ext uri="{FF2B5EF4-FFF2-40B4-BE49-F238E27FC236}">
                <a16:creationId xmlns:a16="http://schemas.microsoft.com/office/drawing/2014/main" id="{65D33E99-6FC9-481C-A496-3C79AF51CD93}"/>
              </a:ext>
            </a:extLst>
          </p:cNvPr>
          <p:cNvPicPr>
            <a:picLocks noChangeAspect="1"/>
          </p:cNvPicPr>
          <p:nvPr/>
        </p:nvPicPr>
        <p:blipFill>
          <a:blip r:embed="rId5"/>
          <a:stretch>
            <a:fillRect/>
          </a:stretch>
        </p:blipFill>
        <p:spPr>
          <a:xfrm>
            <a:off x="5477634" y="3997892"/>
            <a:ext cx="6541646" cy="1747554"/>
          </a:xfrm>
          <a:prstGeom prst="rect">
            <a:avLst/>
          </a:prstGeom>
        </p:spPr>
      </p:pic>
      <p:cxnSp>
        <p:nvCxnSpPr>
          <p:cNvPr id="11" name="Straight Arrow Connector 10">
            <a:extLst>
              <a:ext uri="{FF2B5EF4-FFF2-40B4-BE49-F238E27FC236}">
                <a16:creationId xmlns:a16="http://schemas.microsoft.com/office/drawing/2014/main" id="{9BB3769A-CA8E-4E19-82D8-157C167BD578}"/>
              </a:ext>
            </a:extLst>
          </p:cNvPr>
          <p:cNvCxnSpPr>
            <a:cxnSpLocks/>
          </p:cNvCxnSpPr>
          <p:nvPr/>
        </p:nvCxnSpPr>
        <p:spPr>
          <a:xfrm flipV="1">
            <a:off x="9855200" y="5506720"/>
            <a:ext cx="543560" cy="42164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E83CF0F6-06F7-465F-B971-99C67723B544}"/>
              </a:ext>
            </a:extLst>
          </p:cNvPr>
          <p:cNvSpPr txBox="1"/>
          <p:nvPr/>
        </p:nvSpPr>
        <p:spPr>
          <a:xfrm>
            <a:off x="5054600" y="6332759"/>
            <a:ext cx="7137400" cy="446597"/>
          </a:xfrm>
          <a:prstGeom prst="rect">
            <a:avLst/>
          </a:prstGeom>
          <a:noFill/>
        </p:spPr>
        <p:txBody>
          <a:bodyPr wrap="square" rtlCol="0">
            <a:spAutoFit/>
          </a:bodyPr>
          <a:lstStyle/>
          <a:p>
            <a:pPr marL="0" marR="0">
              <a:lnSpc>
                <a:spcPct val="107000"/>
              </a:lnSpc>
              <a:spcBef>
                <a:spcPts val="0"/>
              </a:spcBef>
              <a:spcAft>
                <a:spcPts val="800"/>
              </a:spcAft>
            </a:pPr>
            <a:r>
              <a:rPr lang="en-US" sz="1100" dirty="0">
                <a:effectLst/>
                <a:latin typeface="NimbusRomNo9L-Regu"/>
                <a:ea typeface="DengXian" panose="02010600030101010101" pitchFamily="2" charset="-122"/>
                <a:cs typeface="NimbusRomNo9L-Regu"/>
              </a:rPr>
              <a:t>Gunnar A. Sigurdsson, Jean-Baptiste </a:t>
            </a:r>
            <a:r>
              <a:rPr lang="en-US" sz="1100" dirty="0" err="1">
                <a:effectLst/>
                <a:latin typeface="NimbusRomNo9L-Regu"/>
                <a:ea typeface="DengXian" panose="02010600030101010101" pitchFamily="2" charset="-122"/>
                <a:cs typeface="NimbusRomNo9L-Regu"/>
              </a:rPr>
              <a:t>Alayrac</a:t>
            </a:r>
            <a:r>
              <a:rPr lang="en-US" sz="1100" dirty="0">
                <a:effectLst/>
                <a:latin typeface="NimbusRomNo9L-Regu"/>
                <a:ea typeface="DengXian" panose="02010600030101010101" pitchFamily="2" charset="-122"/>
                <a:cs typeface="NimbusRomNo9L-Regu"/>
              </a:rPr>
              <a:t>, Aida </a:t>
            </a:r>
            <a:r>
              <a:rPr lang="en-US" sz="1100" dirty="0" err="1">
                <a:effectLst/>
                <a:latin typeface="NimbusRomNo9L-Regu"/>
                <a:ea typeface="DengXian" panose="02010600030101010101" pitchFamily="2" charset="-122"/>
                <a:cs typeface="NimbusRomNo9L-Regu"/>
              </a:rPr>
              <a:t>Nematzadeh</a:t>
            </a:r>
            <a:r>
              <a:rPr lang="en-US" sz="1100" dirty="0">
                <a:effectLst/>
                <a:latin typeface="NimbusRomNo9L-Regu"/>
                <a:ea typeface="DengXian" panose="02010600030101010101" pitchFamily="2" charset="-122"/>
                <a:cs typeface="NimbusRomNo9L-Regu"/>
              </a:rPr>
              <a:t>, Lucas </a:t>
            </a:r>
            <a:r>
              <a:rPr lang="en-US" sz="1100" dirty="0" err="1">
                <a:effectLst/>
                <a:latin typeface="NimbusRomNo9L-Regu"/>
                <a:ea typeface="DengXian" panose="02010600030101010101" pitchFamily="2" charset="-122"/>
                <a:cs typeface="NimbusRomNo9L-Regu"/>
              </a:rPr>
              <a:t>Smaira</a:t>
            </a:r>
            <a:r>
              <a:rPr lang="en-US" sz="1100" dirty="0">
                <a:effectLst/>
                <a:latin typeface="NimbusRomNo9L-Regu"/>
                <a:ea typeface="DengXian" panose="02010600030101010101" pitchFamily="2" charset="-122"/>
                <a:cs typeface="NimbusRomNo9L-Regu"/>
              </a:rPr>
              <a:t>, Mateusz Malinowski, Joao </a:t>
            </a:r>
            <a:r>
              <a:rPr lang="en-US" sz="1100" dirty="0" err="1">
                <a:effectLst/>
                <a:latin typeface="NimbusRomNo9L-Regu"/>
                <a:ea typeface="DengXian" panose="02010600030101010101" pitchFamily="2" charset="-122"/>
                <a:cs typeface="NimbusRomNo9L-Regu"/>
              </a:rPr>
              <a:t>Carreira</a:t>
            </a:r>
            <a:r>
              <a:rPr lang="en-US" sz="1100" dirty="0">
                <a:effectLst/>
                <a:latin typeface="NimbusRomNo9L-Regu"/>
                <a:ea typeface="DengXian" panose="02010600030101010101" pitchFamily="2" charset="-122"/>
                <a:cs typeface="NimbusRomNo9L-Regu"/>
              </a:rPr>
              <a:t>, Phil </a:t>
            </a:r>
            <a:r>
              <a:rPr lang="en-US" sz="1100" dirty="0" err="1">
                <a:effectLst/>
                <a:latin typeface="NimbusRomNo9L-Regu"/>
                <a:ea typeface="DengXian" panose="02010600030101010101" pitchFamily="2" charset="-122"/>
                <a:cs typeface="NimbusRomNo9L-Regu"/>
              </a:rPr>
              <a:t>Blunsom</a:t>
            </a:r>
            <a:r>
              <a:rPr lang="en-US" sz="1100" dirty="0">
                <a:effectLst/>
                <a:latin typeface="NimbusRomNo9L-Regu"/>
                <a:ea typeface="DengXian" panose="02010600030101010101" pitchFamily="2" charset="-122"/>
                <a:cs typeface="NimbusRomNo9L-Regu"/>
              </a:rPr>
              <a:t>, and Andrew Zisserman. Visual Grounding in Video for Unsupervised Word Translation. In </a:t>
            </a:r>
            <a:r>
              <a:rPr lang="en-US" sz="1100" i="1" dirty="0">
                <a:effectLst/>
                <a:latin typeface="NimbusRomNo9L-Regu"/>
                <a:ea typeface="DengXian" panose="02010600030101010101" pitchFamily="2" charset="-122"/>
                <a:cs typeface="NimbusRomNo9L-Regu"/>
              </a:rPr>
              <a:t>CVPR </a:t>
            </a:r>
            <a:r>
              <a:rPr lang="en-US" sz="1100" dirty="0">
                <a:effectLst/>
                <a:latin typeface="NimbusRomNo9L-Regu"/>
                <a:ea typeface="DengXian" panose="02010600030101010101" pitchFamily="2" charset="-122"/>
                <a:cs typeface="NimbusRomNo9L-Regu"/>
              </a:rPr>
              <a:t>2020.</a:t>
            </a:r>
            <a:endParaRPr lang="en-US" sz="1100" dirty="0">
              <a:effectLst/>
              <a:latin typeface="Calibri" panose="020F0502020204030204" pitchFamily="34" charset="0"/>
              <a:ea typeface="DengXian" panose="02010600030101010101" pitchFamily="2" charset="-122"/>
              <a:cs typeface="Arial" panose="020B0604020202020204" pitchFamily="34" charset="0"/>
            </a:endParaRPr>
          </a:p>
        </p:txBody>
      </p:sp>
    </p:spTree>
    <p:extLst>
      <p:ext uri="{BB962C8B-B14F-4D97-AF65-F5344CB8AC3E}">
        <p14:creationId xmlns:p14="http://schemas.microsoft.com/office/powerpoint/2010/main" val="2911140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023432-736C-4E57-B890-3D243501BD49}"/>
              </a:ext>
            </a:extLst>
          </p:cNvPr>
          <p:cNvSpPr>
            <a:spLocks noGrp="1"/>
          </p:cNvSpPr>
          <p:nvPr>
            <p:ph type="title"/>
          </p:nvPr>
        </p:nvSpPr>
        <p:spPr/>
        <p:txBody>
          <a:bodyPr/>
          <a:lstStyle/>
          <a:p>
            <a:r>
              <a:rPr lang="en-US" dirty="0"/>
              <a:t>Unsupervised Multi-modal Neural Machine Translation</a:t>
            </a:r>
          </a:p>
        </p:txBody>
      </p:sp>
      <p:sp>
        <p:nvSpPr>
          <p:cNvPr id="3" name="Text Placeholder 2">
            <a:extLst>
              <a:ext uri="{FF2B5EF4-FFF2-40B4-BE49-F238E27FC236}">
                <a16:creationId xmlns:a16="http://schemas.microsoft.com/office/drawing/2014/main" id="{D16F8889-B34F-4E30-BBD8-A3BBFA3BA735}"/>
              </a:ext>
            </a:extLst>
          </p:cNvPr>
          <p:cNvSpPr>
            <a:spLocks noGrp="1"/>
          </p:cNvSpPr>
          <p:nvPr>
            <p:ph type="body" idx="1"/>
          </p:nvPr>
        </p:nvSpPr>
        <p:spPr/>
        <p:txBody>
          <a:bodyPr/>
          <a:lstStyle/>
          <a:p>
            <a:r>
              <a:rPr lang="en-US" dirty="0" err="1"/>
              <a:t>Yuanhang</a:t>
            </a:r>
            <a:r>
              <a:rPr lang="en-US" dirty="0"/>
              <a:t> </a:t>
            </a:r>
            <a:r>
              <a:rPr lang="en-US" dirty="0" err="1"/>
              <a:t>Su</a:t>
            </a:r>
            <a:r>
              <a:rPr lang="en-US" dirty="0"/>
              <a:t>, Kai Fan, Nguyen Bach , C. -C. Jay </a:t>
            </a:r>
            <a:r>
              <a:rPr lang="en-US" dirty="0" err="1"/>
              <a:t>Kuo</a:t>
            </a:r>
            <a:r>
              <a:rPr lang="en-US" dirty="0"/>
              <a:t>, Fei Huang</a:t>
            </a:r>
          </a:p>
        </p:txBody>
      </p:sp>
      <p:sp>
        <p:nvSpPr>
          <p:cNvPr id="4" name="TextBox 3">
            <a:extLst>
              <a:ext uri="{FF2B5EF4-FFF2-40B4-BE49-F238E27FC236}">
                <a16:creationId xmlns:a16="http://schemas.microsoft.com/office/drawing/2014/main" id="{FF53B030-7C32-4186-A176-CB73F5F29469}"/>
              </a:ext>
            </a:extLst>
          </p:cNvPr>
          <p:cNvSpPr txBox="1"/>
          <p:nvPr/>
        </p:nvSpPr>
        <p:spPr>
          <a:xfrm>
            <a:off x="10898156" y="6420234"/>
            <a:ext cx="1273628" cy="367786"/>
          </a:xfrm>
          <a:prstGeom prst="rect">
            <a:avLst/>
          </a:prstGeom>
          <a:noFill/>
        </p:spPr>
        <p:txBody>
          <a:bodyPr wrap="square" rtlCol="0">
            <a:spAutoFit/>
          </a:bodyPr>
          <a:lstStyle/>
          <a:p>
            <a:r>
              <a:rPr lang="en-US" dirty="0"/>
              <a:t>CVPR 2019</a:t>
            </a:r>
          </a:p>
        </p:txBody>
      </p:sp>
    </p:spTree>
    <p:extLst>
      <p:ext uri="{BB962C8B-B14F-4D97-AF65-F5344CB8AC3E}">
        <p14:creationId xmlns:p14="http://schemas.microsoft.com/office/powerpoint/2010/main" val="39713158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E81F356-A929-4171-9A2A-BF5E86FDA751}"/>
              </a:ext>
            </a:extLst>
          </p:cNvPr>
          <p:cNvSpPr>
            <a:spLocks noGrp="1"/>
          </p:cNvSpPr>
          <p:nvPr>
            <p:ph type="title"/>
          </p:nvPr>
        </p:nvSpPr>
        <p:spPr/>
        <p:txBody>
          <a:bodyPr/>
          <a:lstStyle/>
          <a:p>
            <a:r>
              <a:rPr lang="en-US" dirty="0"/>
              <a:t>Motivation</a:t>
            </a:r>
          </a:p>
        </p:txBody>
      </p:sp>
      <p:sp>
        <p:nvSpPr>
          <p:cNvPr id="5" name="Content Placeholder 4">
            <a:extLst>
              <a:ext uri="{FF2B5EF4-FFF2-40B4-BE49-F238E27FC236}">
                <a16:creationId xmlns:a16="http://schemas.microsoft.com/office/drawing/2014/main" id="{1188660B-9421-4215-926C-9B39BCBECD4F}"/>
              </a:ext>
            </a:extLst>
          </p:cNvPr>
          <p:cNvSpPr>
            <a:spLocks noGrp="1"/>
          </p:cNvSpPr>
          <p:nvPr>
            <p:ph idx="1"/>
          </p:nvPr>
        </p:nvSpPr>
        <p:spPr/>
        <p:txBody>
          <a:bodyPr/>
          <a:lstStyle/>
          <a:p>
            <a:r>
              <a:rPr lang="en-US" dirty="0"/>
              <a:t>Improve performance of Universal Neural Machine Translation (UNMT) models </a:t>
            </a:r>
          </a:p>
          <a:p>
            <a:r>
              <a:rPr lang="en-US" dirty="0"/>
              <a:t>Proposal</a:t>
            </a:r>
          </a:p>
          <a:p>
            <a:pPr lvl="1"/>
            <a:r>
              <a:rPr lang="en-US" dirty="0"/>
              <a:t>Unsupervised multi-modal machine translation framework</a:t>
            </a:r>
          </a:p>
          <a:p>
            <a:pPr lvl="1"/>
            <a:endParaRPr lang="en-US" dirty="0"/>
          </a:p>
          <a:p>
            <a:endParaRPr lang="en-US" dirty="0"/>
          </a:p>
        </p:txBody>
      </p:sp>
    </p:spTree>
    <p:extLst>
      <p:ext uri="{BB962C8B-B14F-4D97-AF65-F5344CB8AC3E}">
        <p14:creationId xmlns:p14="http://schemas.microsoft.com/office/powerpoint/2010/main" val="14523821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62260-6DF2-4219-99D3-89C739AE9B6A}"/>
              </a:ext>
            </a:extLst>
          </p:cNvPr>
          <p:cNvSpPr>
            <a:spLocks noGrp="1"/>
          </p:cNvSpPr>
          <p:nvPr>
            <p:ph type="title"/>
          </p:nvPr>
        </p:nvSpPr>
        <p:spPr/>
        <p:txBody>
          <a:bodyPr/>
          <a:lstStyle/>
          <a:p>
            <a:r>
              <a:rPr lang="en-US" dirty="0"/>
              <a:t>Multi-Modal Machine Translation Models</a:t>
            </a:r>
          </a:p>
        </p:txBody>
      </p:sp>
      <p:pic>
        <p:nvPicPr>
          <p:cNvPr id="9" name="Content Placeholder 8">
            <a:extLst>
              <a:ext uri="{FF2B5EF4-FFF2-40B4-BE49-F238E27FC236}">
                <a16:creationId xmlns:a16="http://schemas.microsoft.com/office/drawing/2014/main" id="{0445B500-DBAA-4E74-97B5-2D70A5FD387E}"/>
              </a:ext>
            </a:extLst>
          </p:cNvPr>
          <p:cNvPicPr>
            <a:picLocks noGrp="1" noChangeAspect="1"/>
          </p:cNvPicPr>
          <p:nvPr>
            <p:ph idx="1"/>
          </p:nvPr>
        </p:nvPicPr>
        <p:blipFill>
          <a:blip r:embed="rId3"/>
          <a:stretch>
            <a:fillRect/>
          </a:stretch>
        </p:blipFill>
        <p:spPr>
          <a:xfrm>
            <a:off x="2247945" y="1881505"/>
            <a:ext cx="7696109" cy="3544261"/>
          </a:xfrm>
          <a:prstGeom prst="rect">
            <a:avLst/>
          </a:prstGeom>
        </p:spPr>
      </p:pic>
      <p:sp>
        <p:nvSpPr>
          <p:cNvPr id="10" name="TextBox 9">
            <a:extLst>
              <a:ext uri="{FF2B5EF4-FFF2-40B4-BE49-F238E27FC236}">
                <a16:creationId xmlns:a16="http://schemas.microsoft.com/office/drawing/2014/main" id="{0D59732E-ACC8-4022-AE86-8076D1489215}"/>
              </a:ext>
            </a:extLst>
          </p:cNvPr>
          <p:cNvSpPr txBox="1"/>
          <p:nvPr/>
        </p:nvSpPr>
        <p:spPr>
          <a:xfrm>
            <a:off x="5565782" y="6269576"/>
            <a:ext cx="6626218" cy="446597"/>
          </a:xfrm>
          <a:prstGeom prst="rect">
            <a:avLst/>
          </a:prstGeom>
          <a:noFill/>
        </p:spPr>
        <p:txBody>
          <a:bodyPr wrap="square" rtlCol="0">
            <a:spAutoFit/>
          </a:bodyPr>
          <a:lstStyle/>
          <a:p>
            <a:pPr marL="0" marR="0">
              <a:lnSpc>
                <a:spcPct val="107000"/>
              </a:lnSpc>
              <a:spcBef>
                <a:spcPts val="0"/>
              </a:spcBef>
              <a:spcAft>
                <a:spcPts val="0"/>
              </a:spcAft>
            </a:pPr>
            <a:r>
              <a:rPr lang="en-US" sz="1100" dirty="0" err="1">
                <a:effectLst/>
                <a:latin typeface="NimbusRomNo9L-Regu"/>
                <a:ea typeface="DengXian" panose="02010600030101010101" pitchFamily="2" charset="-122"/>
                <a:cs typeface="NimbusRomNo9L-Regu"/>
              </a:rPr>
              <a:t>Yuanhang</a:t>
            </a:r>
            <a:r>
              <a:rPr lang="en-US" sz="1100" dirty="0">
                <a:effectLst/>
                <a:latin typeface="NimbusRomNo9L-Regu"/>
                <a:ea typeface="DengXian" panose="02010600030101010101" pitchFamily="2" charset="-122"/>
                <a:cs typeface="NimbusRomNo9L-Regu"/>
              </a:rPr>
              <a:t> </a:t>
            </a:r>
            <a:r>
              <a:rPr lang="en-US" sz="1100" dirty="0" err="1">
                <a:effectLst/>
                <a:latin typeface="NimbusRomNo9L-Regu"/>
                <a:ea typeface="DengXian" panose="02010600030101010101" pitchFamily="2" charset="-122"/>
                <a:cs typeface="NimbusRomNo9L-Regu"/>
              </a:rPr>
              <a:t>Su</a:t>
            </a:r>
            <a:r>
              <a:rPr lang="en-US" sz="1100" dirty="0">
                <a:effectLst/>
                <a:latin typeface="NimbusRomNo9L-Regu"/>
                <a:ea typeface="DengXian" panose="02010600030101010101" pitchFamily="2" charset="-122"/>
                <a:cs typeface="NimbusRomNo9L-Regu"/>
              </a:rPr>
              <a:t>, Kai Fan, Nguyen Bach, C-C Jay </a:t>
            </a:r>
            <a:r>
              <a:rPr lang="en-US" sz="1100" dirty="0" err="1">
                <a:effectLst/>
                <a:latin typeface="NimbusRomNo9L-Regu"/>
                <a:ea typeface="DengXian" panose="02010600030101010101" pitchFamily="2" charset="-122"/>
                <a:cs typeface="NimbusRomNo9L-Regu"/>
              </a:rPr>
              <a:t>Kuo</a:t>
            </a:r>
            <a:r>
              <a:rPr lang="en-US" sz="1100" dirty="0">
                <a:effectLst/>
                <a:latin typeface="NimbusRomNo9L-Regu"/>
                <a:ea typeface="DengXian" panose="02010600030101010101" pitchFamily="2" charset="-122"/>
                <a:cs typeface="NimbusRomNo9L-Regu"/>
              </a:rPr>
              <a:t>, and Fei Huang. Unsupervised multi-modal neural machine translation.</a:t>
            </a:r>
            <a:r>
              <a:rPr lang="en-US" sz="1100" dirty="0">
                <a:latin typeface="Calibri" panose="020F0502020204030204" pitchFamily="34" charset="0"/>
                <a:ea typeface="DengXian" panose="02010600030101010101" pitchFamily="2" charset="-122"/>
                <a:cs typeface="Arial" panose="020B0604020202020204" pitchFamily="34" charset="0"/>
              </a:rPr>
              <a:t> </a:t>
            </a:r>
            <a:r>
              <a:rPr lang="en-US" sz="1100" dirty="0">
                <a:effectLst/>
                <a:latin typeface="NimbusRomNo9L-Regu"/>
                <a:ea typeface="DengXian" panose="02010600030101010101" pitchFamily="2" charset="-122"/>
                <a:cs typeface="NimbusRomNo9L-Regu"/>
              </a:rPr>
              <a:t>In </a:t>
            </a:r>
            <a:r>
              <a:rPr lang="en-US" sz="1100" i="1" dirty="0">
                <a:effectLst/>
                <a:latin typeface="NimbusRomNo9L-ReguItal"/>
                <a:ea typeface="DengXian" panose="02010600030101010101" pitchFamily="2" charset="-122"/>
                <a:cs typeface="NimbusRomNo9L-ReguItal"/>
              </a:rPr>
              <a:t>CVPR</a:t>
            </a:r>
            <a:r>
              <a:rPr lang="en-US" sz="1100" dirty="0">
                <a:effectLst/>
                <a:latin typeface="NimbusRomNo9L-Regu"/>
                <a:ea typeface="DengXian" panose="02010600030101010101" pitchFamily="2" charset="-122"/>
                <a:cs typeface="NimbusRomNo9L-Regu"/>
              </a:rPr>
              <a:t>, 2019.</a:t>
            </a:r>
            <a:endParaRPr lang="en-US" sz="1100" dirty="0">
              <a:effectLst/>
              <a:latin typeface="Calibri" panose="020F0502020204030204" pitchFamily="34" charset="0"/>
              <a:ea typeface="DengXian" panose="02010600030101010101" pitchFamily="2" charset="-122"/>
              <a:cs typeface="Arial" panose="020B0604020202020204" pitchFamily="34" charset="0"/>
            </a:endParaRPr>
          </a:p>
        </p:txBody>
      </p:sp>
    </p:spTree>
    <p:extLst>
      <p:ext uri="{BB962C8B-B14F-4D97-AF65-F5344CB8AC3E}">
        <p14:creationId xmlns:p14="http://schemas.microsoft.com/office/powerpoint/2010/main" val="37958109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2A50A3-889A-4E71-AAB0-4EB7AB50C188}"/>
              </a:ext>
            </a:extLst>
          </p:cNvPr>
          <p:cNvSpPr>
            <a:spLocks noGrp="1"/>
          </p:cNvSpPr>
          <p:nvPr>
            <p:ph type="title"/>
          </p:nvPr>
        </p:nvSpPr>
        <p:spPr/>
        <p:txBody>
          <a:bodyPr/>
          <a:lstStyle/>
          <a:p>
            <a:r>
              <a:rPr lang="en-US" dirty="0"/>
              <a:t>The Model</a:t>
            </a:r>
          </a:p>
        </p:txBody>
      </p:sp>
      <p:pic>
        <p:nvPicPr>
          <p:cNvPr id="26" name="Content Placeholder 25">
            <a:extLst>
              <a:ext uri="{FF2B5EF4-FFF2-40B4-BE49-F238E27FC236}">
                <a16:creationId xmlns:a16="http://schemas.microsoft.com/office/drawing/2014/main" id="{9ECB4088-A060-4144-9DAF-D058038BC9A5}"/>
              </a:ext>
            </a:extLst>
          </p:cNvPr>
          <p:cNvPicPr>
            <a:picLocks noGrp="1" noChangeAspect="1"/>
          </p:cNvPicPr>
          <p:nvPr>
            <p:ph idx="1"/>
          </p:nvPr>
        </p:nvPicPr>
        <p:blipFill>
          <a:blip r:embed="rId3"/>
          <a:stretch>
            <a:fillRect/>
          </a:stretch>
        </p:blipFill>
        <p:spPr>
          <a:xfrm>
            <a:off x="1432107" y="1378585"/>
            <a:ext cx="9124585" cy="4351338"/>
          </a:xfrm>
        </p:spPr>
      </p:pic>
      <p:sp>
        <p:nvSpPr>
          <p:cNvPr id="12" name="TextBox 11">
            <a:extLst>
              <a:ext uri="{FF2B5EF4-FFF2-40B4-BE49-F238E27FC236}">
                <a16:creationId xmlns:a16="http://schemas.microsoft.com/office/drawing/2014/main" id="{DE8693C7-69C0-4D09-ADCC-896D8A5C123A}"/>
              </a:ext>
            </a:extLst>
          </p:cNvPr>
          <p:cNvSpPr txBox="1"/>
          <p:nvPr/>
        </p:nvSpPr>
        <p:spPr>
          <a:xfrm>
            <a:off x="5565782" y="6269576"/>
            <a:ext cx="6626218" cy="446597"/>
          </a:xfrm>
          <a:prstGeom prst="rect">
            <a:avLst/>
          </a:prstGeom>
          <a:noFill/>
        </p:spPr>
        <p:txBody>
          <a:bodyPr wrap="square" rtlCol="0">
            <a:spAutoFit/>
          </a:bodyPr>
          <a:lstStyle/>
          <a:p>
            <a:pPr marL="0" marR="0">
              <a:lnSpc>
                <a:spcPct val="107000"/>
              </a:lnSpc>
              <a:spcBef>
                <a:spcPts val="0"/>
              </a:spcBef>
              <a:spcAft>
                <a:spcPts val="0"/>
              </a:spcAft>
            </a:pPr>
            <a:r>
              <a:rPr lang="en-US" sz="1100" dirty="0" err="1">
                <a:effectLst/>
                <a:latin typeface="NimbusRomNo9L-Regu"/>
                <a:ea typeface="DengXian" panose="02010600030101010101" pitchFamily="2" charset="-122"/>
                <a:cs typeface="NimbusRomNo9L-Regu"/>
              </a:rPr>
              <a:t>Yuanhang</a:t>
            </a:r>
            <a:r>
              <a:rPr lang="en-US" sz="1100" dirty="0">
                <a:effectLst/>
                <a:latin typeface="NimbusRomNo9L-Regu"/>
                <a:ea typeface="DengXian" panose="02010600030101010101" pitchFamily="2" charset="-122"/>
                <a:cs typeface="NimbusRomNo9L-Regu"/>
              </a:rPr>
              <a:t> </a:t>
            </a:r>
            <a:r>
              <a:rPr lang="en-US" sz="1100" dirty="0" err="1">
                <a:effectLst/>
                <a:latin typeface="NimbusRomNo9L-Regu"/>
                <a:ea typeface="DengXian" panose="02010600030101010101" pitchFamily="2" charset="-122"/>
                <a:cs typeface="NimbusRomNo9L-Regu"/>
              </a:rPr>
              <a:t>Su</a:t>
            </a:r>
            <a:r>
              <a:rPr lang="en-US" sz="1100" dirty="0">
                <a:effectLst/>
                <a:latin typeface="NimbusRomNo9L-Regu"/>
                <a:ea typeface="DengXian" panose="02010600030101010101" pitchFamily="2" charset="-122"/>
                <a:cs typeface="NimbusRomNo9L-Regu"/>
              </a:rPr>
              <a:t>, Kai Fan, Nguyen Bach, C-C Jay </a:t>
            </a:r>
            <a:r>
              <a:rPr lang="en-US" sz="1100" dirty="0" err="1">
                <a:effectLst/>
                <a:latin typeface="NimbusRomNo9L-Regu"/>
                <a:ea typeface="DengXian" panose="02010600030101010101" pitchFamily="2" charset="-122"/>
                <a:cs typeface="NimbusRomNo9L-Regu"/>
              </a:rPr>
              <a:t>Kuo</a:t>
            </a:r>
            <a:r>
              <a:rPr lang="en-US" sz="1100" dirty="0">
                <a:effectLst/>
                <a:latin typeface="NimbusRomNo9L-Regu"/>
                <a:ea typeface="DengXian" panose="02010600030101010101" pitchFamily="2" charset="-122"/>
                <a:cs typeface="NimbusRomNo9L-Regu"/>
              </a:rPr>
              <a:t>, and Fei Huang. Unsupervised multi-modal neural machine translation.</a:t>
            </a:r>
            <a:r>
              <a:rPr lang="en-US" sz="1100" dirty="0">
                <a:latin typeface="Calibri" panose="020F0502020204030204" pitchFamily="34" charset="0"/>
                <a:ea typeface="DengXian" panose="02010600030101010101" pitchFamily="2" charset="-122"/>
                <a:cs typeface="Arial" panose="020B0604020202020204" pitchFamily="34" charset="0"/>
              </a:rPr>
              <a:t> </a:t>
            </a:r>
            <a:r>
              <a:rPr lang="en-US" sz="1100" dirty="0">
                <a:effectLst/>
                <a:latin typeface="NimbusRomNo9L-Regu"/>
                <a:ea typeface="DengXian" panose="02010600030101010101" pitchFamily="2" charset="-122"/>
                <a:cs typeface="NimbusRomNo9L-Regu"/>
              </a:rPr>
              <a:t>In </a:t>
            </a:r>
            <a:r>
              <a:rPr lang="en-US" sz="1100" i="1" dirty="0">
                <a:effectLst/>
                <a:latin typeface="NimbusRomNo9L-ReguItal"/>
                <a:ea typeface="DengXian" panose="02010600030101010101" pitchFamily="2" charset="-122"/>
                <a:cs typeface="NimbusRomNo9L-ReguItal"/>
              </a:rPr>
              <a:t>CVPR</a:t>
            </a:r>
            <a:r>
              <a:rPr lang="en-US" sz="1100" dirty="0">
                <a:effectLst/>
                <a:latin typeface="NimbusRomNo9L-Regu"/>
                <a:ea typeface="DengXian" panose="02010600030101010101" pitchFamily="2" charset="-122"/>
                <a:cs typeface="NimbusRomNo9L-Regu"/>
              </a:rPr>
              <a:t>, 2019.</a:t>
            </a:r>
            <a:endParaRPr lang="en-US" sz="1100" dirty="0">
              <a:effectLst/>
              <a:latin typeface="Calibri" panose="020F0502020204030204" pitchFamily="34" charset="0"/>
              <a:ea typeface="DengXian" panose="02010600030101010101" pitchFamily="2" charset="-122"/>
              <a:cs typeface="Arial" panose="020B0604020202020204" pitchFamily="34" charset="0"/>
            </a:endParaRPr>
          </a:p>
        </p:txBody>
      </p:sp>
    </p:spTree>
    <p:extLst>
      <p:ext uri="{BB962C8B-B14F-4D97-AF65-F5344CB8AC3E}">
        <p14:creationId xmlns:p14="http://schemas.microsoft.com/office/powerpoint/2010/main" val="23107950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2A50A3-889A-4E71-AAB0-4EB7AB50C188}"/>
              </a:ext>
            </a:extLst>
          </p:cNvPr>
          <p:cNvSpPr>
            <a:spLocks noGrp="1"/>
          </p:cNvSpPr>
          <p:nvPr>
            <p:ph type="title"/>
          </p:nvPr>
        </p:nvSpPr>
        <p:spPr/>
        <p:txBody>
          <a:bodyPr/>
          <a:lstStyle/>
          <a:p>
            <a:r>
              <a:rPr lang="en-US" dirty="0"/>
              <a:t>The Model – Text Encoders</a:t>
            </a:r>
          </a:p>
        </p:txBody>
      </p:sp>
      <p:pic>
        <p:nvPicPr>
          <p:cNvPr id="26" name="Content Placeholder 25">
            <a:extLst>
              <a:ext uri="{FF2B5EF4-FFF2-40B4-BE49-F238E27FC236}">
                <a16:creationId xmlns:a16="http://schemas.microsoft.com/office/drawing/2014/main" id="{9ECB4088-A060-4144-9DAF-D058038BC9A5}"/>
              </a:ext>
            </a:extLst>
          </p:cNvPr>
          <p:cNvPicPr>
            <a:picLocks noGrp="1" noChangeAspect="1"/>
          </p:cNvPicPr>
          <p:nvPr>
            <p:ph idx="1"/>
          </p:nvPr>
        </p:nvPicPr>
        <p:blipFill>
          <a:blip r:embed="rId3">
            <a:alphaModFix amt="35000"/>
          </a:blip>
          <a:stretch>
            <a:fillRect/>
          </a:stretch>
        </p:blipFill>
        <p:spPr>
          <a:xfrm>
            <a:off x="1432107" y="1378585"/>
            <a:ext cx="9124585" cy="4351338"/>
          </a:xfrm>
        </p:spPr>
      </p:pic>
      <p:sp>
        <p:nvSpPr>
          <p:cNvPr id="12" name="TextBox 11">
            <a:extLst>
              <a:ext uri="{FF2B5EF4-FFF2-40B4-BE49-F238E27FC236}">
                <a16:creationId xmlns:a16="http://schemas.microsoft.com/office/drawing/2014/main" id="{DE8693C7-69C0-4D09-ADCC-896D8A5C123A}"/>
              </a:ext>
            </a:extLst>
          </p:cNvPr>
          <p:cNvSpPr txBox="1"/>
          <p:nvPr/>
        </p:nvSpPr>
        <p:spPr>
          <a:xfrm>
            <a:off x="5565782" y="6269576"/>
            <a:ext cx="6626218" cy="446597"/>
          </a:xfrm>
          <a:prstGeom prst="rect">
            <a:avLst/>
          </a:prstGeom>
          <a:noFill/>
        </p:spPr>
        <p:txBody>
          <a:bodyPr wrap="square" rtlCol="0">
            <a:spAutoFit/>
          </a:bodyPr>
          <a:lstStyle/>
          <a:p>
            <a:pPr marL="0" marR="0">
              <a:lnSpc>
                <a:spcPct val="107000"/>
              </a:lnSpc>
              <a:spcBef>
                <a:spcPts val="0"/>
              </a:spcBef>
              <a:spcAft>
                <a:spcPts val="0"/>
              </a:spcAft>
            </a:pPr>
            <a:r>
              <a:rPr lang="en-US" sz="1100" dirty="0" err="1">
                <a:effectLst/>
                <a:latin typeface="NimbusRomNo9L-Regu"/>
                <a:ea typeface="DengXian" panose="02010600030101010101" pitchFamily="2" charset="-122"/>
                <a:cs typeface="NimbusRomNo9L-Regu"/>
              </a:rPr>
              <a:t>Yuanhang</a:t>
            </a:r>
            <a:r>
              <a:rPr lang="en-US" sz="1100" dirty="0">
                <a:effectLst/>
                <a:latin typeface="NimbusRomNo9L-Regu"/>
                <a:ea typeface="DengXian" panose="02010600030101010101" pitchFamily="2" charset="-122"/>
                <a:cs typeface="NimbusRomNo9L-Regu"/>
              </a:rPr>
              <a:t> </a:t>
            </a:r>
            <a:r>
              <a:rPr lang="en-US" sz="1100" dirty="0" err="1">
                <a:effectLst/>
                <a:latin typeface="NimbusRomNo9L-Regu"/>
                <a:ea typeface="DengXian" panose="02010600030101010101" pitchFamily="2" charset="-122"/>
                <a:cs typeface="NimbusRomNo9L-Regu"/>
              </a:rPr>
              <a:t>Su</a:t>
            </a:r>
            <a:r>
              <a:rPr lang="en-US" sz="1100" dirty="0">
                <a:effectLst/>
                <a:latin typeface="NimbusRomNo9L-Regu"/>
                <a:ea typeface="DengXian" panose="02010600030101010101" pitchFamily="2" charset="-122"/>
                <a:cs typeface="NimbusRomNo9L-Regu"/>
              </a:rPr>
              <a:t>, Kai Fan, Nguyen Bach, C-C Jay </a:t>
            </a:r>
            <a:r>
              <a:rPr lang="en-US" sz="1100" dirty="0" err="1">
                <a:effectLst/>
                <a:latin typeface="NimbusRomNo9L-Regu"/>
                <a:ea typeface="DengXian" panose="02010600030101010101" pitchFamily="2" charset="-122"/>
                <a:cs typeface="NimbusRomNo9L-Regu"/>
              </a:rPr>
              <a:t>Kuo</a:t>
            </a:r>
            <a:r>
              <a:rPr lang="en-US" sz="1100" dirty="0">
                <a:effectLst/>
                <a:latin typeface="NimbusRomNo9L-Regu"/>
                <a:ea typeface="DengXian" panose="02010600030101010101" pitchFamily="2" charset="-122"/>
                <a:cs typeface="NimbusRomNo9L-Regu"/>
              </a:rPr>
              <a:t>, and Fei Huang. Unsupervised multi-modal neural machine translation.</a:t>
            </a:r>
            <a:r>
              <a:rPr lang="en-US" sz="1100" dirty="0">
                <a:latin typeface="Calibri" panose="020F0502020204030204" pitchFamily="34" charset="0"/>
                <a:ea typeface="DengXian" panose="02010600030101010101" pitchFamily="2" charset="-122"/>
                <a:cs typeface="Arial" panose="020B0604020202020204" pitchFamily="34" charset="0"/>
              </a:rPr>
              <a:t> </a:t>
            </a:r>
            <a:r>
              <a:rPr lang="en-US" sz="1100" dirty="0">
                <a:effectLst/>
                <a:latin typeface="NimbusRomNo9L-Regu"/>
                <a:ea typeface="DengXian" panose="02010600030101010101" pitchFamily="2" charset="-122"/>
                <a:cs typeface="NimbusRomNo9L-Regu"/>
              </a:rPr>
              <a:t>In </a:t>
            </a:r>
            <a:r>
              <a:rPr lang="en-US" sz="1100" i="1" dirty="0">
                <a:effectLst/>
                <a:latin typeface="NimbusRomNo9L-ReguItal"/>
                <a:ea typeface="DengXian" panose="02010600030101010101" pitchFamily="2" charset="-122"/>
                <a:cs typeface="NimbusRomNo9L-ReguItal"/>
              </a:rPr>
              <a:t>CVPR</a:t>
            </a:r>
            <a:r>
              <a:rPr lang="en-US" sz="1100" dirty="0">
                <a:effectLst/>
                <a:latin typeface="NimbusRomNo9L-Regu"/>
                <a:ea typeface="DengXian" panose="02010600030101010101" pitchFamily="2" charset="-122"/>
                <a:cs typeface="NimbusRomNo9L-Regu"/>
              </a:rPr>
              <a:t>, 2019.</a:t>
            </a:r>
            <a:endParaRPr lang="en-US" sz="1100" dirty="0">
              <a:effectLst/>
              <a:latin typeface="Calibri" panose="020F0502020204030204" pitchFamily="34" charset="0"/>
              <a:ea typeface="DengXian" panose="02010600030101010101" pitchFamily="2" charset="-122"/>
              <a:cs typeface="Arial" panose="020B0604020202020204" pitchFamily="34" charset="0"/>
            </a:endParaRPr>
          </a:p>
        </p:txBody>
      </p:sp>
      <p:pic>
        <p:nvPicPr>
          <p:cNvPr id="5" name="Content Placeholder 25">
            <a:extLst>
              <a:ext uri="{FF2B5EF4-FFF2-40B4-BE49-F238E27FC236}">
                <a16:creationId xmlns:a16="http://schemas.microsoft.com/office/drawing/2014/main" id="{80A6738B-81A5-4A85-9B43-43C694A33EFA}"/>
              </a:ext>
            </a:extLst>
          </p:cNvPr>
          <p:cNvPicPr>
            <a:picLocks noChangeAspect="1"/>
          </p:cNvPicPr>
          <p:nvPr/>
        </p:nvPicPr>
        <p:blipFill rotWithShape="1">
          <a:blip r:embed="rId3"/>
          <a:srcRect r="74274" b="53780"/>
          <a:stretch/>
        </p:blipFill>
        <p:spPr>
          <a:xfrm>
            <a:off x="1438999" y="1378585"/>
            <a:ext cx="2347413" cy="2011203"/>
          </a:xfrm>
          <a:prstGeom prst="rect">
            <a:avLst/>
          </a:prstGeom>
        </p:spPr>
      </p:pic>
    </p:spTree>
    <p:extLst>
      <p:ext uri="{BB962C8B-B14F-4D97-AF65-F5344CB8AC3E}">
        <p14:creationId xmlns:p14="http://schemas.microsoft.com/office/powerpoint/2010/main" val="286660997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2A50A3-889A-4E71-AAB0-4EB7AB50C188}"/>
              </a:ext>
            </a:extLst>
          </p:cNvPr>
          <p:cNvSpPr>
            <a:spLocks noGrp="1"/>
          </p:cNvSpPr>
          <p:nvPr>
            <p:ph type="title"/>
          </p:nvPr>
        </p:nvSpPr>
        <p:spPr/>
        <p:txBody>
          <a:bodyPr/>
          <a:lstStyle/>
          <a:p>
            <a:r>
              <a:rPr lang="en-US" dirty="0"/>
              <a:t>The Model – Image Encoders</a:t>
            </a:r>
          </a:p>
        </p:txBody>
      </p:sp>
      <p:pic>
        <p:nvPicPr>
          <p:cNvPr id="26" name="Content Placeholder 25">
            <a:extLst>
              <a:ext uri="{FF2B5EF4-FFF2-40B4-BE49-F238E27FC236}">
                <a16:creationId xmlns:a16="http://schemas.microsoft.com/office/drawing/2014/main" id="{9ECB4088-A060-4144-9DAF-D058038BC9A5}"/>
              </a:ext>
            </a:extLst>
          </p:cNvPr>
          <p:cNvPicPr>
            <a:picLocks noGrp="1" noChangeAspect="1"/>
          </p:cNvPicPr>
          <p:nvPr>
            <p:ph idx="1"/>
          </p:nvPr>
        </p:nvPicPr>
        <p:blipFill>
          <a:blip r:embed="rId3">
            <a:alphaModFix amt="35000"/>
          </a:blip>
          <a:stretch>
            <a:fillRect/>
          </a:stretch>
        </p:blipFill>
        <p:spPr>
          <a:xfrm>
            <a:off x="1432107" y="1378585"/>
            <a:ext cx="9124585" cy="4351338"/>
          </a:xfrm>
        </p:spPr>
      </p:pic>
      <p:sp>
        <p:nvSpPr>
          <p:cNvPr id="12" name="TextBox 11">
            <a:extLst>
              <a:ext uri="{FF2B5EF4-FFF2-40B4-BE49-F238E27FC236}">
                <a16:creationId xmlns:a16="http://schemas.microsoft.com/office/drawing/2014/main" id="{DE8693C7-69C0-4D09-ADCC-896D8A5C123A}"/>
              </a:ext>
            </a:extLst>
          </p:cNvPr>
          <p:cNvSpPr txBox="1"/>
          <p:nvPr/>
        </p:nvSpPr>
        <p:spPr>
          <a:xfrm>
            <a:off x="5565782" y="6269576"/>
            <a:ext cx="6626218" cy="446597"/>
          </a:xfrm>
          <a:prstGeom prst="rect">
            <a:avLst/>
          </a:prstGeom>
          <a:noFill/>
        </p:spPr>
        <p:txBody>
          <a:bodyPr wrap="square" rtlCol="0">
            <a:spAutoFit/>
          </a:bodyPr>
          <a:lstStyle/>
          <a:p>
            <a:pPr marL="0" marR="0">
              <a:lnSpc>
                <a:spcPct val="107000"/>
              </a:lnSpc>
              <a:spcBef>
                <a:spcPts val="0"/>
              </a:spcBef>
              <a:spcAft>
                <a:spcPts val="0"/>
              </a:spcAft>
            </a:pPr>
            <a:r>
              <a:rPr lang="en-US" sz="1100" dirty="0" err="1">
                <a:effectLst/>
                <a:latin typeface="NimbusRomNo9L-Regu"/>
                <a:ea typeface="DengXian" panose="02010600030101010101" pitchFamily="2" charset="-122"/>
                <a:cs typeface="NimbusRomNo9L-Regu"/>
              </a:rPr>
              <a:t>Yuanhang</a:t>
            </a:r>
            <a:r>
              <a:rPr lang="en-US" sz="1100" dirty="0">
                <a:effectLst/>
                <a:latin typeface="NimbusRomNo9L-Regu"/>
                <a:ea typeface="DengXian" panose="02010600030101010101" pitchFamily="2" charset="-122"/>
                <a:cs typeface="NimbusRomNo9L-Regu"/>
              </a:rPr>
              <a:t> </a:t>
            </a:r>
            <a:r>
              <a:rPr lang="en-US" sz="1100" dirty="0" err="1">
                <a:effectLst/>
                <a:latin typeface="NimbusRomNo9L-Regu"/>
                <a:ea typeface="DengXian" panose="02010600030101010101" pitchFamily="2" charset="-122"/>
                <a:cs typeface="NimbusRomNo9L-Regu"/>
              </a:rPr>
              <a:t>Su</a:t>
            </a:r>
            <a:r>
              <a:rPr lang="en-US" sz="1100" dirty="0">
                <a:effectLst/>
                <a:latin typeface="NimbusRomNo9L-Regu"/>
                <a:ea typeface="DengXian" panose="02010600030101010101" pitchFamily="2" charset="-122"/>
                <a:cs typeface="NimbusRomNo9L-Regu"/>
              </a:rPr>
              <a:t>, Kai Fan, Nguyen Bach, C-C Jay </a:t>
            </a:r>
            <a:r>
              <a:rPr lang="en-US" sz="1100" dirty="0" err="1">
                <a:effectLst/>
                <a:latin typeface="NimbusRomNo9L-Regu"/>
                <a:ea typeface="DengXian" panose="02010600030101010101" pitchFamily="2" charset="-122"/>
                <a:cs typeface="NimbusRomNo9L-Regu"/>
              </a:rPr>
              <a:t>Kuo</a:t>
            </a:r>
            <a:r>
              <a:rPr lang="en-US" sz="1100" dirty="0">
                <a:effectLst/>
                <a:latin typeface="NimbusRomNo9L-Regu"/>
                <a:ea typeface="DengXian" panose="02010600030101010101" pitchFamily="2" charset="-122"/>
                <a:cs typeface="NimbusRomNo9L-Regu"/>
              </a:rPr>
              <a:t>, and Fei Huang. Unsupervised multi-modal neural machine translation.</a:t>
            </a:r>
            <a:r>
              <a:rPr lang="en-US" sz="1100" dirty="0">
                <a:latin typeface="Calibri" panose="020F0502020204030204" pitchFamily="34" charset="0"/>
                <a:ea typeface="DengXian" panose="02010600030101010101" pitchFamily="2" charset="-122"/>
                <a:cs typeface="Arial" panose="020B0604020202020204" pitchFamily="34" charset="0"/>
              </a:rPr>
              <a:t> </a:t>
            </a:r>
            <a:r>
              <a:rPr lang="en-US" sz="1100" dirty="0">
                <a:effectLst/>
                <a:latin typeface="NimbusRomNo9L-Regu"/>
                <a:ea typeface="DengXian" panose="02010600030101010101" pitchFamily="2" charset="-122"/>
                <a:cs typeface="NimbusRomNo9L-Regu"/>
              </a:rPr>
              <a:t>In </a:t>
            </a:r>
            <a:r>
              <a:rPr lang="en-US" sz="1100" i="1" dirty="0">
                <a:effectLst/>
                <a:latin typeface="NimbusRomNo9L-ReguItal"/>
                <a:ea typeface="DengXian" panose="02010600030101010101" pitchFamily="2" charset="-122"/>
                <a:cs typeface="NimbusRomNo9L-ReguItal"/>
              </a:rPr>
              <a:t>CVPR</a:t>
            </a:r>
            <a:r>
              <a:rPr lang="en-US" sz="1100" dirty="0">
                <a:effectLst/>
                <a:latin typeface="NimbusRomNo9L-Regu"/>
                <a:ea typeface="DengXian" panose="02010600030101010101" pitchFamily="2" charset="-122"/>
                <a:cs typeface="NimbusRomNo9L-Regu"/>
              </a:rPr>
              <a:t>, 2019.</a:t>
            </a:r>
            <a:endParaRPr lang="en-US" sz="1100" dirty="0">
              <a:effectLst/>
              <a:latin typeface="Calibri" panose="020F0502020204030204" pitchFamily="34" charset="0"/>
              <a:ea typeface="DengXian" panose="02010600030101010101" pitchFamily="2" charset="-122"/>
              <a:cs typeface="Arial" panose="020B0604020202020204" pitchFamily="34" charset="0"/>
            </a:endParaRPr>
          </a:p>
        </p:txBody>
      </p:sp>
      <p:pic>
        <p:nvPicPr>
          <p:cNvPr id="5" name="Content Placeholder 25">
            <a:extLst>
              <a:ext uri="{FF2B5EF4-FFF2-40B4-BE49-F238E27FC236}">
                <a16:creationId xmlns:a16="http://schemas.microsoft.com/office/drawing/2014/main" id="{80A6738B-81A5-4A85-9B43-43C694A33EFA}"/>
              </a:ext>
            </a:extLst>
          </p:cNvPr>
          <p:cNvPicPr>
            <a:picLocks noChangeAspect="1"/>
          </p:cNvPicPr>
          <p:nvPr/>
        </p:nvPicPr>
        <p:blipFill rotWithShape="1">
          <a:blip r:embed="rId3"/>
          <a:srcRect t="45927" r="74274" b="20272"/>
          <a:stretch/>
        </p:blipFill>
        <p:spPr>
          <a:xfrm>
            <a:off x="1438999" y="3376989"/>
            <a:ext cx="2347413" cy="1470781"/>
          </a:xfrm>
          <a:prstGeom prst="rect">
            <a:avLst/>
          </a:prstGeom>
        </p:spPr>
      </p:pic>
    </p:spTree>
    <p:extLst>
      <p:ext uri="{BB962C8B-B14F-4D97-AF65-F5344CB8AC3E}">
        <p14:creationId xmlns:p14="http://schemas.microsoft.com/office/powerpoint/2010/main" val="26398681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2A50A3-889A-4E71-AAB0-4EB7AB50C188}"/>
              </a:ext>
            </a:extLst>
          </p:cNvPr>
          <p:cNvSpPr>
            <a:spLocks noGrp="1"/>
          </p:cNvSpPr>
          <p:nvPr>
            <p:ph type="title"/>
          </p:nvPr>
        </p:nvSpPr>
        <p:spPr/>
        <p:txBody>
          <a:bodyPr/>
          <a:lstStyle/>
          <a:p>
            <a:r>
              <a:rPr lang="en-US" dirty="0"/>
              <a:t>The Model – Decoders</a:t>
            </a:r>
          </a:p>
        </p:txBody>
      </p:sp>
      <p:pic>
        <p:nvPicPr>
          <p:cNvPr id="26" name="Content Placeholder 25">
            <a:extLst>
              <a:ext uri="{FF2B5EF4-FFF2-40B4-BE49-F238E27FC236}">
                <a16:creationId xmlns:a16="http://schemas.microsoft.com/office/drawing/2014/main" id="{9ECB4088-A060-4144-9DAF-D058038BC9A5}"/>
              </a:ext>
            </a:extLst>
          </p:cNvPr>
          <p:cNvPicPr>
            <a:picLocks noGrp="1" noChangeAspect="1"/>
          </p:cNvPicPr>
          <p:nvPr>
            <p:ph idx="1"/>
          </p:nvPr>
        </p:nvPicPr>
        <p:blipFill>
          <a:blip r:embed="rId3">
            <a:alphaModFix amt="35000"/>
          </a:blip>
          <a:stretch>
            <a:fillRect/>
          </a:stretch>
        </p:blipFill>
        <p:spPr>
          <a:xfrm>
            <a:off x="1432107" y="1378585"/>
            <a:ext cx="9124585" cy="4351338"/>
          </a:xfrm>
        </p:spPr>
      </p:pic>
      <p:sp>
        <p:nvSpPr>
          <p:cNvPr id="12" name="TextBox 11">
            <a:extLst>
              <a:ext uri="{FF2B5EF4-FFF2-40B4-BE49-F238E27FC236}">
                <a16:creationId xmlns:a16="http://schemas.microsoft.com/office/drawing/2014/main" id="{DE8693C7-69C0-4D09-ADCC-896D8A5C123A}"/>
              </a:ext>
            </a:extLst>
          </p:cNvPr>
          <p:cNvSpPr txBox="1"/>
          <p:nvPr/>
        </p:nvSpPr>
        <p:spPr>
          <a:xfrm>
            <a:off x="5565782" y="6269576"/>
            <a:ext cx="6626218" cy="446597"/>
          </a:xfrm>
          <a:prstGeom prst="rect">
            <a:avLst/>
          </a:prstGeom>
          <a:noFill/>
        </p:spPr>
        <p:txBody>
          <a:bodyPr wrap="square" rtlCol="0">
            <a:spAutoFit/>
          </a:bodyPr>
          <a:lstStyle/>
          <a:p>
            <a:pPr marL="0" marR="0">
              <a:lnSpc>
                <a:spcPct val="107000"/>
              </a:lnSpc>
              <a:spcBef>
                <a:spcPts val="0"/>
              </a:spcBef>
              <a:spcAft>
                <a:spcPts val="0"/>
              </a:spcAft>
            </a:pPr>
            <a:r>
              <a:rPr lang="en-US" sz="1100" dirty="0" err="1">
                <a:effectLst/>
                <a:latin typeface="NimbusRomNo9L-Regu"/>
                <a:ea typeface="DengXian" panose="02010600030101010101" pitchFamily="2" charset="-122"/>
                <a:cs typeface="NimbusRomNo9L-Regu"/>
              </a:rPr>
              <a:t>Yuanhang</a:t>
            </a:r>
            <a:r>
              <a:rPr lang="en-US" sz="1100" dirty="0">
                <a:effectLst/>
                <a:latin typeface="NimbusRomNo9L-Regu"/>
                <a:ea typeface="DengXian" panose="02010600030101010101" pitchFamily="2" charset="-122"/>
                <a:cs typeface="NimbusRomNo9L-Regu"/>
              </a:rPr>
              <a:t> </a:t>
            </a:r>
            <a:r>
              <a:rPr lang="en-US" sz="1100" dirty="0" err="1">
                <a:effectLst/>
                <a:latin typeface="NimbusRomNo9L-Regu"/>
                <a:ea typeface="DengXian" panose="02010600030101010101" pitchFamily="2" charset="-122"/>
                <a:cs typeface="NimbusRomNo9L-Regu"/>
              </a:rPr>
              <a:t>Su</a:t>
            </a:r>
            <a:r>
              <a:rPr lang="en-US" sz="1100" dirty="0">
                <a:effectLst/>
                <a:latin typeface="NimbusRomNo9L-Regu"/>
                <a:ea typeface="DengXian" panose="02010600030101010101" pitchFamily="2" charset="-122"/>
                <a:cs typeface="NimbusRomNo9L-Regu"/>
              </a:rPr>
              <a:t>, Kai Fan, Nguyen Bach, C-C Jay </a:t>
            </a:r>
            <a:r>
              <a:rPr lang="en-US" sz="1100" dirty="0" err="1">
                <a:effectLst/>
                <a:latin typeface="NimbusRomNo9L-Regu"/>
                <a:ea typeface="DengXian" panose="02010600030101010101" pitchFamily="2" charset="-122"/>
                <a:cs typeface="NimbusRomNo9L-Regu"/>
              </a:rPr>
              <a:t>Kuo</a:t>
            </a:r>
            <a:r>
              <a:rPr lang="en-US" sz="1100" dirty="0">
                <a:effectLst/>
                <a:latin typeface="NimbusRomNo9L-Regu"/>
                <a:ea typeface="DengXian" panose="02010600030101010101" pitchFamily="2" charset="-122"/>
                <a:cs typeface="NimbusRomNo9L-Regu"/>
              </a:rPr>
              <a:t>, and Fei Huang. Unsupervised multi-modal neural machine translation.</a:t>
            </a:r>
            <a:r>
              <a:rPr lang="en-US" sz="1100" dirty="0">
                <a:latin typeface="Calibri" panose="020F0502020204030204" pitchFamily="34" charset="0"/>
                <a:ea typeface="DengXian" panose="02010600030101010101" pitchFamily="2" charset="-122"/>
                <a:cs typeface="Arial" panose="020B0604020202020204" pitchFamily="34" charset="0"/>
              </a:rPr>
              <a:t> </a:t>
            </a:r>
            <a:r>
              <a:rPr lang="en-US" sz="1100" dirty="0">
                <a:effectLst/>
                <a:latin typeface="NimbusRomNo9L-Regu"/>
                <a:ea typeface="DengXian" panose="02010600030101010101" pitchFamily="2" charset="-122"/>
                <a:cs typeface="NimbusRomNo9L-Regu"/>
              </a:rPr>
              <a:t>In </a:t>
            </a:r>
            <a:r>
              <a:rPr lang="en-US" sz="1100" i="1" dirty="0">
                <a:effectLst/>
                <a:latin typeface="NimbusRomNo9L-ReguItal"/>
                <a:ea typeface="DengXian" panose="02010600030101010101" pitchFamily="2" charset="-122"/>
                <a:cs typeface="NimbusRomNo9L-ReguItal"/>
              </a:rPr>
              <a:t>CVPR</a:t>
            </a:r>
            <a:r>
              <a:rPr lang="en-US" sz="1100" dirty="0">
                <a:effectLst/>
                <a:latin typeface="NimbusRomNo9L-Regu"/>
                <a:ea typeface="DengXian" panose="02010600030101010101" pitchFamily="2" charset="-122"/>
                <a:cs typeface="NimbusRomNo9L-Regu"/>
              </a:rPr>
              <a:t>, 2019.</a:t>
            </a:r>
            <a:endParaRPr lang="en-US" sz="1100" dirty="0">
              <a:effectLst/>
              <a:latin typeface="Calibri" panose="020F0502020204030204" pitchFamily="34" charset="0"/>
              <a:ea typeface="DengXian" panose="02010600030101010101" pitchFamily="2" charset="-122"/>
              <a:cs typeface="Arial" panose="020B0604020202020204" pitchFamily="34" charset="0"/>
            </a:endParaRPr>
          </a:p>
        </p:txBody>
      </p:sp>
      <p:pic>
        <p:nvPicPr>
          <p:cNvPr id="5" name="Content Placeholder 25">
            <a:extLst>
              <a:ext uri="{FF2B5EF4-FFF2-40B4-BE49-F238E27FC236}">
                <a16:creationId xmlns:a16="http://schemas.microsoft.com/office/drawing/2014/main" id="{80A6738B-81A5-4A85-9B43-43C694A33EFA}"/>
              </a:ext>
            </a:extLst>
          </p:cNvPr>
          <p:cNvPicPr>
            <a:picLocks noChangeAspect="1"/>
          </p:cNvPicPr>
          <p:nvPr/>
        </p:nvPicPr>
        <p:blipFill rotWithShape="1">
          <a:blip r:embed="rId3"/>
          <a:srcRect l="30199" r="42813" b="20273"/>
          <a:stretch/>
        </p:blipFill>
        <p:spPr>
          <a:xfrm>
            <a:off x="4194629" y="1378585"/>
            <a:ext cx="2462590" cy="3469185"/>
          </a:xfrm>
          <a:prstGeom prst="rect">
            <a:avLst/>
          </a:prstGeom>
        </p:spPr>
      </p:pic>
    </p:spTree>
    <p:extLst>
      <p:ext uri="{BB962C8B-B14F-4D97-AF65-F5344CB8AC3E}">
        <p14:creationId xmlns:p14="http://schemas.microsoft.com/office/powerpoint/2010/main" val="201357298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2A50A3-889A-4E71-AAB0-4EB7AB50C188}"/>
              </a:ext>
            </a:extLst>
          </p:cNvPr>
          <p:cNvSpPr>
            <a:spLocks noGrp="1"/>
          </p:cNvSpPr>
          <p:nvPr>
            <p:ph type="title"/>
          </p:nvPr>
        </p:nvSpPr>
        <p:spPr/>
        <p:txBody>
          <a:bodyPr/>
          <a:lstStyle/>
          <a:p>
            <a:r>
              <a:rPr lang="en-US" dirty="0"/>
              <a:t>The Model – Training Paths</a:t>
            </a:r>
          </a:p>
        </p:txBody>
      </p:sp>
      <p:pic>
        <p:nvPicPr>
          <p:cNvPr id="26" name="Content Placeholder 25">
            <a:extLst>
              <a:ext uri="{FF2B5EF4-FFF2-40B4-BE49-F238E27FC236}">
                <a16:creationId xmlns:a16="http://schemas.microsoft.com/office/drawing/2014/main" id="{9ECB4088-A060-4144-9DAF-D058038BC9A5}"/>
              </a:ext>
            </a:extLst>
          </p:cNvPr>
          <p:cNvPicPr>
            <a:picLocks noGrp="1" noChangeAspect="1"/>
          </p:cNvPicPr>
          <p:nvPr>
            <p:ph idx="1"/>
          </p:nvPr>
        </p:nvPicPr>
        <p:blipFill>
          <a:blip r:embed="rId3">
            <a:alphaModFix amt="35000"/>
          </a:blip>
          <a:stretch>
            <a:fillRect/>
          </a:stretch>
        </p:blipFill>
        <p:spPr>
          <a:xfrm>
            <a:off x="1432107" y="1378585"/>
            <a:ext cx="9124585" cy="4351338"/>
          </a:xfrm>
        </p:spPr>
      </p:pic>
      <p:sp>
        <p:nvSpPr>
          <p:cNvPr id="12" name="TextBox 11">
            <a:extLst>
              <a:ext uri="{FF2B5EF4-FFF2-40B4-BE49-F238E27FC236}">
                <a16:creationId xmlns:a16="http://schemas.microsoft.com/office/drawing/2014/main" id="{DE8693C7-69C0-4D09-ADCC-896D8A5C123A}"/>
              </a:ext>
            </a:extLst>
          </p:cNvPr>
          <p:cNvSpPr txBox="1"/>
          <p:nvPr/>
        </p:nvSpPr>
        <p:spPr>
          <a:xfrm>
            <a:off x="5565782" y="6269576"/>
            <a:ext cx="6626218" cy="446597"/>
          </a:xfrm>
          <a:prstGeom prst="rect">
            <a:avLst/>
          </a:prstGeom>
          <a:noFill/>
        </p:spPr>
        <p:txBody>
          <a:bodyPr wrap="square" rtlCol="0">
            <a:spAutoFit/>
          </a:bodyPr>
          <a:lstStyle/>
          <a:p>
            <a:pPr marL="0" marR="0">
              <a:lnSpc>
                <a:spcPct val="107000"/>
              </a:lnSpc>
              <a:spcBef>
                <a:spcPts val="0"/>
              </a:spcBef>
              <a:spcAft>
                <a:spcPts val="0"/>
              </a:spcAft>
            </a:pPr>
            <a:r>
              <a:rPr lang="en-US" sz="1100" dirty="0" err="1">
                <a:effectLst/>
                <a:latin typeface="NimbusRomNo9L-Regu"/>
                <a:ea typeface="DengXian" panose="02010600030101010101" pitchFamily="2" charset="-122"/>
                <a:cs typeface="NimbusRomNo9L-Regu"/>
              </a:rPr>
              <a:t>Yuanhang</a:t>
            </a:r>
            <a:r>
              <a:rPr lang="en-US" sz="1100" dirty="0">
                <a:effectLst/>
                <a:latin typeface="NimbusRomNo9L-Regu"/>
                <a:ea typeface="DengXian" panose="02010600030101010101" pitchFamily="2" charset="-122"/>
                <a:cs typeface="NimbusRomNo9L-Regu"/>
              </a:rPr>
              <a:t> </a:t>
            </a:r>
            <a:r>
              <a:rPr lang="en-US" sz="1100" dirty="0" err="1">
                <a:effectLst/>
                <a:latin typeface="NimbusRomNo9L-Regu"/>
                <a:ea typeface="DengXian" panose="02010600030101010101" pitchFamily="2" charset="-122"/>
                <a:cs typeface="NimbusRomNo9L-Regu"/>
              </a:rPr>
              <a:t>Su</a:t>
            </a:r>
            <a:r>
              <a:rPr lang="en-US" sz="1100" dirty="0">
                <a:effectLst/>
                <a:latin typeface="NimbusRomNo9L-Regu"/>
                <a:ea typeface="DengXian" panose="02010600030101010101" pitchFamily="2" charset="-122"/>
                <a:cs typeface="NimbusRomNo9L-Regu"/>
              </a:rPr>
              <a:t>, Kai Fan, Nguyen Bach, C-C Jay </a:t>
            </a:r>
            <a:r>
              <a:rPr lang="en-US" sz="1100" dirty="0" err="1">
                <a:effectLst/>
                <a:latin typeface="NimbusRomNo9L-Regu"/>
                <a:ea typeface="DengXian" panose="02010600030101010101" pitchFamily="2" charset="-122"/>
                <a:cs typeface="NimbusRomNo9L-Regu"/>
              </a:rPr>
              <a:t>Kuo</a:t>
            </a:r>
            <a:r>
              <a:rPr lang="en-US" sz="1100" dirty="0">
                <a:effectLst/>
                <a:latin typeface="NimbusRomNo9L-Regu"/>
                <a:ea typeface="DengXian" panose="02010600030101010101" pitchFamily="2" charset="-122"/>
                <a:cs typeface="NimbusRomNo9L-Regu"/>
              </a:rPr>
              <a:t>, and Fei Huang. Unsupervised multi-modal neural machine translation.</a:t>
            </a:r>
            <a:r>
              <a:rPr lang="en-US" sz="1100" dirty="0">
                <a:latin typeface="Calibri" panose="020F0502020204030204" pitchFamily="34" charset="0"/>
                <a:ea typeface="DengXian" panose="02010600030101010101" pitchFamily="2" charset="-122"/>
                <a:cs typeface="Arial" panose="020B0604020202020204" pitchFamily="34" charset="0"/>
              </a:rPr>
              <a:t> </a:t>
            </a:r>
            <a:r>
              <a:rPr lang="en-US" sz="1100" dirty="0">
                <a:effectLst/>
                <a:latin typeface="NimbusRomNo9L-Regu"/>
                <a:ea typeface="DengXian" panose="02010600030101010101" pitchFamily="2" charset="-122"/>
                <a:cs typeface="NimbusRomNo9L-Regu"/>
              </a:rPr>
              <a:t>In </a:t>
            </a:r>
            <a:r>
              <a:rPr lang="en-US" sz="1100" i="1" dirty="0">
                <a:effectLst/>
                <a:latin typeface="NimbusRomNo9L-ReguItal"/>
                <a:ea typeface="DengXian" panose="02010600030101010101" pitchFamily="2" charset="-122"/>
                <a:cs typeface="NimbusRomNo9L-ReguItal"/>
              </a:rPr>
              <a:t>CVPR</a:t>
            </a:r>
            <a:r>
              <a:rPr lang="en-US" sz="1100" dirty="0">
                <a:effectLst/>
                <a:latin typeface="NimbusRomNo9L-Regu"/>
                <a:ea typeface="DengXian" panose="02010600030101010101" pitchFamily="2" charset="-122"/>
                <a:cs typeface="NimbusRomNo9L-Regu"/>
              </a:rPr>
              <a:t>, 2019.</a:t>
            </a:r>
            <a:endParaRPr lang="en-US" sz="1100" dirty="0">
              <a:effectLst/>
              <a:latin typeface="Calibri" panose="020F0502020204030204" pitchFamily="34" charset="0"/>
              <a:ea typeface="DengXian" panose="02010600030101010101" pitchFamily="2" charset="-122"/>
              <a:cs typeface="Arial" panose="020B0604020202020204" pitchFamily="34" charset="0"/>
            </a:endParaRPr>
          </a:p>
        </p:txBody>
      </p:sp>
      <p:pic>
        <p:nvPicPr>
          <p:cNvPr id="5" name="Content Placeholder 25">
            <a:extLst>
              <a:ext uri="{FF2B5EF4-FFF2-40B4-BE49-F238E27FC236}">
                <a16:creationId xmlns:a16="http://schemas.microsoft.com/office/drawing/2014/main" id="{80A6738B-81A5-4A85-9B43-43C694A33EFA}"/>
              </a:ext>
            </a:extLst>
          </p:cNvPr>
          <p:cNvPicPr>
            <a:picLocks noChangeAspect="1"/>
          </p:cNvPicPr>
          <p:nvPr/>
        </p:nvPicPr>
        <p:blipFill rotWithShape="1">
          <a:blip r:embed="rId3"/>
          <a:srcRect l="59702" r="80"/>
          <a:stretch/>
        </p:blipFill>
        <p:spPr>
          <a:xfrm>
            <a:off x="6886937" y="1378585"/>
            <a:ext cx="3669754" cy="4351338"/>
          </a:xfrm>
          <a:prstGeom prst="rect">
            <a:avLst/>
          </a:prstGeom>
        </p:spPr>
      </p:pic>
    </p:spTree>
    <p:extLst>
      <p:ext uri="{BB962C8B-B14F-4D97-AF65-F5344CB8AC3E}">
        <p14:creationId xmlns:p14="http://schemas.microsoft.com/office/powerpoint/2010/main" val="208265419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DFC52D-B351-4F7D-A722-774B15A86D2D}"/>
              </a:ext>
            </a:extLst>
          </p:cNvPr>
          <p:cNvSpPr>
            <a:spLocks noGrp="1"/>
          </p:cNvSpPr>
          <p:nvPr>
            <p:ph type="title"/>
          </p:nvPr>
        </p:nvSpPr>
        <p:spPr/>
        <p:txBody>
          <a:bodyPr/>
          <a:lstStyle/>
          <a:p>
            <a:r>
              <a:rPr lang="en-US" dirty="0"/>
              <a:t>Implementation</a:t>
            </a:r>
          </a:p>
        </p:txBody>
      </p:sp>
      <p:sp>
        <p:nvSpPr>
          <p:cNvPr id="3" name="Content Placeholder 2">
            <a:extLst>
              <a:ext uri="{FF2B5EF4-FFF2-40B4-BE49-F238E27FC236}">
                <a16:creationId xmlns:a16="http://schemas.microsoft.com/office/drawing/2014/main" id="{92F7BC72-5BAE-4208-9387-CB39EA4191BC}"/>
              </a:ext>
            </a:extLst>
          </p:cNvPr>
          <p:cNvSpPr>
            <a:spLocks noGrp="1"/>
          </p:cNvSpPr>
          <p:nvPr>
            <p:ph idx="1"/>
          </p:nvPr>
        </p:nvSpPr>
        <p:spPr/>
        <p:txBody>
          <a:bodyPr>
            <a:normAutofit/>
          </a:bodyPr>
          <a:lstStyle/>
          <a:p>
            <a:r>
              <a:rPr lang="en-US" dirty="0"/>
              <a:t>Dataset</a:t>
            </a:r>
          </a:p>
          <a:p>
            <a:pPr lvl="1"/>
            <a:r>
              <a:rPr lang="en-US" dirty="0"/>
              <a:t>WMT News Crawl datasets, 2017-2017</a:t>
            </a:r>
          </a:p>
          <a:p>
            <a:pPr lvl="1"/>
            <a:r>
              <a:rPr lang="en-US" dirty="0"/>
              <a:t>Multi30K dataset</a:t>
            </a:r>
          </a:p>
          <a:p>
            <a:r>
              <a:rPr lang="en-US" dirty="0"/>
              <a:t>BPE embeddings</a:t>
            </a:r>
          </a:p>
          <a:p>
            <a:r>
              <a:rPr lang="en-US" dirty="0"/>
              <a:t>Training</a:t>
            </a:r>
          </a:p>
          <a:p>
            <a:pPr lvl="1"/>
            <a:r>
              <a:rPr lang="en-US" dirty="0"/>
              <a:t>Text only model (pretraining)</a:t>
            </a:r>
          </a:p>
          <a:p>
            <a:pPr lvl="1"/>
            <a:r>
              <a:rPr lang="en-US" dirty="0"/>
              <a:t>Text and image model with pretraining</a:t>
            </a:r>
          </a:p>
          <a:p>
            <a:pPr lvl="1"/>
            <a:r>
              <a:rPr lang="en-US" dirty="0"/>
              <a:t>Text and image model without pretraining</a:t>
            </a:r>
          </a:p>
        </p:txBody>
      </p:sp>
    </p:spTree>
    <p:extLst>
      <p:ext uri="{BB962C8B-B14F-4D97-AF65-F5344CB8AC3E}">
        <p14:creationId xmlns:p14="http://schemas.microsoft.com/office/powerpoint/2010/main" val="142347435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2A50A3-889A-4E71-AAB0-4EB7AB50C188}"/>
              </a:ext>
            </a:extLst>
          </p:cNvPr>
          <p:cNvSpPr>
            <a:spLocks noGrp="1"/>
          </p:cNvSpPr>
          <p:nvPr>
            <p:ph type="title"/>
          </p:nvPr>
        </p:nvSpPr>
        <p:spPr/>
        <p:txBody>
          <a:bodyPr/>
          <a:lstStyle/>
          <a:p>
            <a:r>
              <a:rPr lang="en-US" dirty="0"/>
              <a:t>Results</a:t>
            </a:r>
          </a:p>
        </p:txBody>
      </p:sp>
      <p:sp>
        <p:nvSpPr>
          <p:cNvPr id="12" name="TextBox 11">
            <a:extLst>
              <a:ext uri="{FF2B5EF4-FFF2-40B4-BE49-F238E27FC236}">
                <a16:creationId xmlns:a16="http://schemas.microsoft.com/office/drawing/2014/main" id="{DE8693C7-69C0-4D09-ADCC-896D8A5C123A}"/>
              </a:ext>
            </a:extLst>
          </p:cNvPr>
          <p:cNvSpPr txBox="1"/>
          <p:nvPr/>
        </p:nvSpPr>
        <p:spPr>
          <a:xfrm>
            <a:off x="5565782" y="6269576"/>
            <a:ext cx="6626218" cy="446597"/>
          </a:xfrm>
          <a:prstGeom prst="rect">
            <a:avLst/>
          </a:prstGeom>
          <a:noFill/>
        </p:spPr>
        <p:txBody>
          <a:bodyPr wrap="square" rtlCol="0">
            <a:spAutoFit/>
          </a:bodyPr>
          <a:lstStyle/>
          <a:p>
            <a:pPr marL="0" marR="0">
              <a:lnSpc>
                <a:spcPct val="107000"/>
              </a:lnSpc>
              <a:spcBef>
                <a:spcPts val="0"/>
              </a:spcBef>
              <a:spcAft>
                <a:spcPts val="0"/>
              </a:spcAft>
            </a:pPr>
            <a:r>
              <a:rPr lang="en-US" sz="1100" dirty="0" err="1">
                <a:effectLst/>
                <a:latin typeface="NimbusRomNo9L-Regu"/>
                <a:ea typeface="DengXian" panose="02010600030101010101" pitchFamily="2" charset="-122"/>
                <a:cs typeface="NimbusRomNo9L-Regu"/>
              </a:rPr>
              <a:t>Yuanhang</a:t>
            </a:r>
            <a:r>
              <a:rPr lang="en-US" sz="1100" dirty="0">
                <a:effectLst/>
                <a:latin typeface="NimbusRomNo9L-Regu"/>
                <a:ea typeface="DengXian" panose="02010600030101010101" pitchFamily="2" charset="-122"/>
                <a:cs typeface="NimbusRomNo9L-Regu"/>
              </a:rPr>
              <a:t> </a:t>
            </a:r>
            <a:r>
              <a:rPr lang="en-US" sz="1100" dirty="0" err="1">
                <a:effectLst/>
                <a:latin typeface="NimbusRomNo9L-Regu"/>
                <a:ea typeface="DengXian" panose="02010600030101010101" pitchFamily="2" charset="-122"/>
                <a:cs typeface="NimbusRomNo9L-Regu"/>
              </a:rPr>
              <a:t>Su</a:t>
            </a:r>
            <a:r>
              <a:rPr lang="en-US" sz="1100" dirty="0">
                <a:effectLst/>
                <a:latin typeface="NimbusRomNo9L-Regu"/>
                <a:ea typeface="DengXian" panose="02010600030101010101" pitchFamily="2" charset="-122"/>
                <a:cs typeface="NimbusRomNo9L-Regu"/>
              </a:rPr>
              <a:t>, Kai Fan, Nguyen Bach, C-C Jay </a:t>
            </a:r>
            <a:r>
              <a:rPr lang="en-US" sz="1100" dirty="0" err="1">
                <a:effectLst/>
                <a:latin typeface="NimbusRomNo9L-Regu"/>
                <a:ea typeface="DengXian" panose="02010600030101010101" pitchFamily="2" charset="-122"/>
                <a:cs typeface="NimbusRomNo9L-Regu"/>
              </a:rPr>
              <a:t>Kuo</a:t>
            </a:r>
            <a:r>
              <a:rPr lang="en-US" sz="1100" dirty="0">
                <a:effectLst/>
                <a:latin typeface="NimbusRomNo9L-Regu"/>
                <a:ea typeface="DengXian" panose="02010600030101010101" pitchFamily="2" charset="-122"/>
                <a:cs typeface="NimbusRomNo9L-Regu"/>
              </a:rPr>
              <a:t>, and Fei Huang. Unsupervised multi-modal neural machine translation.</a:t>
            </a:r>
            <a:r>
              <a:rPr lang="en-US" sz="1100" dirty="0">
                <a:latin typeface="Calibri" panose="020F0502020204030204" pitchFamily="34" charset="0"/>
                <a:ea typeface="DengXian" panose="02010600030101010101" pitchFamily="2" charset="-122"/>
                <a:cs typeface="Arial" panose="020B0604020202020204" pitchFamily="34" charset="0"/>
              </a:rPr>
              <a:t> </a:t>
            </a:r>
            <a:r>
              <a:rPr lang="en-US" sz="1100" dirty="0">
                <a:effectLst/>
                <a:latin typeface="NimbusRomNo9L-Regu"/>
                <a:ea typeface="DengXian" panose="02010600030101010101" pitchFamily="2" charset="-122"/>
                <a:cs typeface="NimbusRomNo9L-Regu"/>
              </a:rPr>
              <a:t>In </a:t>
            </a:r>
            <a:r>
              <a:rPr lang="en-US" sz="1100" i="1" dirty="0">
                <a:effectLst/>
                <a:latin typeface="NimbusRomNo9L-ReguItal"/>
                <a:ea typeface="DengXian" panose="02010600030101010101" pitchFamily="2" charset="-122"/>
                <a:cs typeface="NimbusRomNo9L-ReguItal"/>
              </a:rPr>
              <a:t>CVPR</a:t>
            </a:r>
            <a:r>
              <a:rPr lang="en-US" sz="1100" dirty="0">
                <a:effectLst/>
                <a:latin typeface="NimbusRomNo9L-Regu"/>
                <a:ea typeface="DengXian" panose="02010600030101010101" pitchFamily="2" charset="-122"/>
                <a:cs typeface="NimbusRomNo9L-Regu"/>
              </a:rPr>
              <a:t>, 2019.</a:t>
            </a:r>
            <a:endParaRPr lang="en-US" sz="1100" dirty="0">
              <a:effectLst/>
              <a:latin typeface="Calibri" panose="020F0502020204030204" pitchFamily="34" charset="0"/>
              <a:ea typeface="DengXian" panose="02010600030101010101" pitchFamily="2" charset="-122"/>
              <a:cs typeface="Arial" panose="020B0604020202020204" pitchFamily="34" charset="0"/>
            </a:endParaRPr>
          </a:p>
        </p:txBody>
      </p:sp>
      <p:pic>
        <p:nvPicPr>
          <p:cNvPr id="11" name="Picture 10">
            <a:extLst>
              <a:ext uri="{FF2B5EF4-FFF2-40B4-BE49-F238E27FC236}">
                <a16:creationId xmlns:a16="http://schemas.microsoft.com/office/drawing/2014/main" id="{6B1F421A-2FD1-4AB2-BCB6-3486EA4C72B8}"/>
              </a:ext>
            </a:extLst>
          </p:cNvPr>
          <p:cNvPicPr>
            <a:picLocks noChangeAspect="1"/>
          </p:cNvPicPr>
          <p:nvPr/>
        </p:nvPicPr>
        <p:blipFill>
          <a:blip r:embed="rId3"/>
          <a:stretch>
            <a:fillRect/>
          </a:stretch>
        </p:blipFill>
        <p:spPr>
          <a:xfrm>
            <a:off x="1503680" y="3572431"/>
            <a:ext cx="9184640" cy="2238343"/>
          </a:xfrm>
          <a:prstGeom prst="rect">
            <a:avLst/>
          </a:prstGeom>
        </p:spPr>
      </p:pic>
      <p:pic>
        <p:nvPicPr>
          <p:cNvPr id="16" name="Picture 15">
            <a:extLst>
              <a:ext uri="{FF2B5EF4-FFF2-40B4-BE49-F238E27FC236}">
                <a16:creationId xmlns:a16="http://schemas.microsoft.com/office/drawing/2014/main" id="{AD208A6D-1B6F-4B4A-B2C4-AFCEAEF57281}"/>
              </a:ext>
            </a:extLst>
          </p:cNvPr>
          <p:cNvPicPr>
            <a:picLocks noChangeAspect="1"/>
          </p:cNvPicPr>
          <p:nvPr/>
        </p:nvPicPr>
        <p:blipFill>
          <a:blip r:embed="rId4"/>
          <a:stretch>
            <a:fillRect/>
          </a:stretch>
        </p:blipFill>
        <p:spPr>
          <a:xfrm>
            <a:off x="1227144" y="1476130"/>
            <a:ext cx="4338638" cy="1866900"/>
          </a:xfrm>
          <a:prstGeom prst="rect">
            <a:avLst/>
          </a:prstGeom>
        </p:spPr>
      </p:pic>
    </p:spTree>
    <p:extLst>
      <p:ext uri="{BB962C8B-B14F-4D97-AF65-F5344CB8AC3E}">
        <p14:creationId xmlns:p14="http://schemas.microsoft.com/office/powerpoint/2010/main" val="327623472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B387207-9F47-49F4-B325-1DF53BB412B6}"/>
              </a:ext>
            </a:extLst>
          </p:cNvPr>
          <p:cNvSpPr>
            <a:spLocks noGrp="1"/>
          </p:cNvSpPr>
          <p:nvPr>
            <p:ph type="title"/>
          </p:nvPr>
        </p:nvSpPr>
        <p:spPr/>
        <p:txBody>
          <a:bodyPr/>
          <a:lstStyle/>
          <a:p>
            <a:r>
              <a:rPr lang="en-US" dirty="0"/>
              <a:t>Implementation</a:t>
            </a:r>
          </a:p>
        </p:txBody>
      </p:sp>
      <p:sp>
        <p:nvSpPr>
          <p:cNvPr id="5" name="Text Placeholder 4">
            <a:extLst>
              <a:ext uri="{FF2B5EF4-FFF2-40B4-BE49-F238E27FC236}">
                <a16:creationId xmlns:a16="http://schemas.microsoft.com/office/drawing/2014/main" id="{FE5AF25F-C2B3-496B-8466-99A4C744B576}"/>
              </a:ext>
            </a:extLst>
          </p:cNvPr>
          <p:cNvSpPr>
            <a:spLocks noGrp="1"/>
          </p:cNvSpPr>
          <p:nvPr>
            <p:ph type="body" idx="1"/>
          </p:nvPr>
        </p:nvSpPr>
        <p:spPr/>
        <p:txBody>
          <a:bodyPr/>
          <a:lstStyle/>
          <a:p>
            <a:r>
              <a:rPr lang="en-US" dirty="0"/>
              <a:t>Attempt to reproduce the Unsupervised Multi-Modal Neural Machine Translation  Model</a:t>
            </a:r>
          </a:p>
        </p:txBody>
      </p:sp>
    </p:spTree>
    <p:extLst>
      <p:ext uri="{BB962C8B-B14F-4D97-AF65-F5344CB8AC3E}">
        <p14:creationId xmlns:p14="http://schemas.microsoft.com/office/powerpoint/2010/main" val="59336697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AE7BF7-5C6E-41AB-ABE9-BBC66996A112}"/>
              </a:ext>
            </a:extLst>
          </p:cNvPr>
          <p:cNvSpPr>
            <a:spLocks noGrp="1"/>
          </p:cNvSpPr>
          <p:nvPr>
            <p:ph type="title"/>
          </p:nvPr>
        </p:nvSpPr>
        <p:spPr/>
        <p:txBody>
          <a:bodyPr/>
          <a:lstStyle/>
          <a:p>
            <a:r>
              <a:rPr lang="en-US" dirty="0"/>
              <a:t>Word Processing</a:t>
            </a:r>
          </a:p>
        </p:txBody>
      </p:sp>
      <p:sp>
        <p:nvSpPr>
          <p:cNvPr id="3" name="Content Placeholder 2">
            <a:extLst>
              <a:ext uri="{FF2B5EF4-FFF2-40B4-BE49-F238E27FC236}">
                <a16:creationId xmlns:a16="http://schemas.microsoft.com/office/drawing/2014/main" id="{7E08093A-570C-4481-AAC4-DB621EF5E07B}"/>
              </a:ext>
            </a:extLst>
          </p:cNvPr>
          <p:cNvSpPr>
            <a:spLocks noGrp="1"/>
          </p:cNvSpPr>
          <p:nvPr>
            <p:ph idx="1"/>
          </p:nvPr>
        </p:nvSpPr>
        <p:spPr/>
        <p:txBody>
          <a:bodyPr/>
          <a:lstStyle/>
          <a:p>
            <a:r>
              <a:rPr lang="en-US" dirty="0"/>
              <a:t>Pretraining text model</a:t>
            </a:r>
          </a:p>
          <a:p>
            <a:pPr lvl="1"/>
            <a:r>
              <a:rPr lang="en-US" dirty="0"/>
              <a:t>Followed what was done in [4]</a:t>
            </a:r>
          </a:p>
          <a:p>
            <a:pPr lvl="1"/>
            <a:r>
              <a:rPr lang="en-US" dirty="0"/>
              <a:t>News Crawl Datasets: 2019 English, 2018 German</a:t>
            </a:r>
          </a:p>
          <a:p>
            <a:pPr lvl="1"/>
            <a:r>
              <a:rPr lang="en-US" dirty="0"/>
              <a:t>BPE embeddings using </a:t>
            </a:r>
            <a:r>
              <a:rPr lang="en-US" dirty="0" err="1"/>
              <a:t>Fasttext</a:t>
            </a:r>
            <a:endParaRPr lang="en-US" dirty="0"/>
          </a:p>
          <a:p>
            <a:r>
              <a:rPr lang="en-US" dirty="0"/>
              <a:t>Training</a:t>
            </a:r>
          </a:p>
          <a:p>
            <a:pPr lvl="1"/>
            <a:r>
              <a:rPr lang="en-US" dirty="0"/>
              <a:t>Multi30K Datasets: reduced version of the 2007 datasets for English and German</a:t>
            </a:r>
          </a:p>
          <a:p>
            <a:pPr lvl="1"/>
            <a:endParaRPr lang="en-US" dirty="0"/>
          </a:p>
          <a:p>
            <a:endParaRPr lang="en-US" dirty="0"/>
          </a:p>
        </p:txBody>
      </p:sp>
      <p:sp>
        <p:nvSpPr>
          <p:cNvPr id="4" name="TextBox 3">
            <a:extLst>
              <a:ext uri="{FF2B5EF4-FFF2-40B4-BE49-F238E27FC236}">
                <a16:creationId xmlns:a16="http://schemas.microsoft.com/office/drawing/2014/main" id="{C15F1A4C-B923-4F5D-A2C4-5F88CE371D56}"/>
              </a:ext>
            </a:extLst>
          </p:cNvPr>
          <p:cNvSpPr txBox="1"/>
          <p:nvPr/>
        </p:nvSpPr>
        <p:spPr>
          <a:xfrm>
            <a:off x="5565782" y="6176963"/>
            <a:ext cx="6626218" cy="627736"/>
          </a:xfrm>
          <a:prstGeom prst="rect">
            <a:avLst/>
          </a:prstGeom>
          <a:noFill/>
        </p:spPr>
        <p:txBody>
          <a:bodyPr wrap="square" rtlCol="0">
            <a:spAutoFit/>
          </a:bodyPr>
          <a:lstStyle/>
          <a:p>
            <a:pPr>
              <a:lnSpc>
                <a:spcPct val="107000"/>
              </a:lnSpc>
            </a:pPr>
            <a:r>
              <a:rPr lang="en-US" sz="1100" dirty="0">
                <a:latin typeface="NimbusRomNo9L-Regu"/>
                <a:ea typeface="DengXian" panose="02010600030101010101" pitchFamily="2" charset="-122"/>
              </a:rPr>
              <a:t>[4] Guillaume </a:t>
            </a:r>
            <a:r>
              <a:rPr lang="en-US" sz="1100" dirty="0" err="1">
                <a:latin typeface="NimbusRomNo9L-Regu"/>
                <a:ea typeface="DengXian" panose="02010600030101010101" pitchFamily="2" charset="-122"/>
              </a:rPr>
              <a:t>Lample</a:t>
            </a:r>
            <a:r>
              <a:rPr lang="en-US" sz="1100" dirty="0">
                <a:latin typeface="NimbusRomNo9L-Regu"/>
                <a:ea typeface="DengXian" panose="02010600030101010101" pitchFamily="2" charset="-122"/>
              </a:rPr>
              <a:t>, </a:t>
            </a:r>
            <a:r>
              <a:rPr lang="en-US" sz="1100" dirty="0" err="1">
                <a:latin typeface="NimbusRomNo9L-Regu"/>
                <a:ea typeface="DengXian" panose="02010600030101010101" pitchFamily="2" charset="-122"/>
              </a:rPr>
              <a:t>Myle</a:t>
            </a:r>
            <a:r>
              <a:rPr lang="en-US" sz="1100" dirty="0">
                <a:latin typeface="NimbusRomNo9L-Regu"/>
                <a:ea typeface="DengXian" panose="02010600030101010101" pitchFamily="2" charset="-122"/>
              </a:rPr>
              <a:t> Ott, Alexis </a:t>
            </a:r>
            <a:r>
              <a:rPr lang="en-US" sz="1100" dirty="0" err="1">
                <a:latin typeface="NimbusRomNo9L-Regu"/>
                <a:ea typeface="DengXian" panose="02010600030101010101" pitchFamily="2" charset="-122"/>
              </a:rPr>
              <a:t>Conneau</a:t>
            </a:r>
            <a:r>
              <a:rPr lang="en-US" sz="1100" dirty="0">
                <a:latin typeface="NimbusRomNo9L-Regu"/>
                <a:ea typeface="DengXian" panose="02010600030101010101" pitchFamily="2" charset="-122"/>
              </a:rPr>
              <a:t>, </a:t>
            </a:r>
            <a:r>
              <a:rPr lang="en-US" sz="1100" dirty="0" err="1">
                <a:latin typeface="NimbusRomNo9L-Regu"/>
                <a:ea typeface="DengXian" panose="02010600030101010101" pitchFamily="2" charset="-122"/>
              </a:rPr>
              <a:t>Ludovic</a:t>
            </a:r>
            <a:r>
              <a:rPr lang="en-US" sz="1100" dirty="0">
                <a:latin typeface="NimbusRomNo9L-Regu"/>
                <a:ea typeface="DengXian" panose="02010600030101010101" pitchFamily="2" charset="-122"/>
              </a:rPr>
              <a:t> </a:t>
            </a:r>
            <a:r>
              <a:rPr lang="en-US" sz="1100" dirty="0" err="1">
                <a:latin typeface="NimbusRomNo9L-Regu"/>
                <a:ea typeface="DengXian" panose="02010600030101010101" pitchFamily="2" charset="-122"/>
              </a:rPr>
              <a:t>Denoyer</a:t>
            </a:r>
            <a:r>
              <a:rPr lang="en-US" sz="1100" dirty="0">
                <a:latin typeface="NimbusRomNo9L-Regu"/>
                <a:ea typeface="DengXian" panose="02010600030101010101" pitchFamily="2" charset="-122"/>
              </a:rPr>
              <a:t>, and </a:t>
            </a:r>
            <a:r>
              <a:rPr lang="en-US" sz="1100" dirty="0" err="1">
                <a:latin typeface="NimbusRomNo9L-Regu"/>
                <a:ea typeface="DengXian" panose="02010600030101010101" pitchFamily="2" charset="-122"/>
              </a:rPr>
              <a:t>Marc’Aurelio</a:t>
            </a:r>
            <a:r>
              <a:rPr lang="en-US" sz="1100" dirty="0">
                <a:latin typeface="NimbusRomNo9L-Regu"/>
                <a:ea typeface="DengXian" panose="02010600030101010101" pitchFamily="2" charset="-122"/>
              </a:rPr>
              <a:t> </a:t>
            </a:r>
            <a:r>
              <a:rPr lang="en-US" sz="1100" dirty="0" err="1">
                <a:latin typeface="NimbusRomNo9L-Regu"/>
                <a:ea typeface="DengXian" panose="02010600030101010101" pitchFamily="2" charset="-122"/>
              </a:rPr>
              <a:t>Ranzato</a:t>
            </a:r>
            <a:r>
              <a:rPr lang="en-US" sz="1100" dirty="0">
                <a:latin typeface="NimbusRomNo9L-Regu"/>
                <a:ea typeface="DengXian" panose="02010600030101010101" pitchFamily="2" charset="-122"/>
              </a:rPr>
              <a:t>. Phrase-based &amp; neural unsupervised machine translation. In Proceedings of the 2018 Conference on Empirical Methods in Natural Language Processing (EMNLP), 2018.</a:t>
            </a:r>
          </a:p>
        </p:txBody>
      </p:sp>
    </p:spTree>
    <p:extLst>
      <p:ext uri="{BB962C8B-B14F-4D97-AF65-F5344CB8AC3E}">
        <p14:creationId xmlns:p14="http://schemas.microsoft.com/office/powerpoint/2010/main" val="35120899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E684B3F-719C-4898-83B2-FAE1C891B48A}"/>
              </a:ext>
            </a:extLst>
          </p:cNvPr>
          <p:cNvSpPr>
            <a:spLocks noGrp="1"/>
          </p:cNvSpPr>
          <p:nvPr>
            <p:ph type="title"/>
          </p:nvPr>
        </p:nvSpPr>
        <p:spPr/>
        <p:txBody>
          <a:bodyPr/>
          <a:lstStyle/>
          <a:p>
            <a:r>
              <a:rPr lang="en-US" dirty="0"/>
              <a:t>Design choices</a:t>
            </a:r>
          </a:p>
        </p:txBody>
      </p:sp>
      <p:sp>
        <p:nvSpPr>
          <p:cNvPr id="5" name="Content Placeholder 4">
            <a:extLst>
              <a:ext uri="{FF2B5EF4-FFF2-40B4-BE49-F238E27FC236}">
                <a16:creationId xmlns:a16="http://schemas.microsoft.com/office/drawing/2014/main" id="{5167EBB0-1C6A-42A5-AD82-A162DF911FF1}"/>
              </a:ext>
            </a:extLst>
          </p:cNvPr>
          <p:cNvSpPr>
            <a:spLocks noGrp="1"/>
          </p:cNvSpPr>
          <p:nvPr>
            <p:ph idx="1"/>
          </p:nvPr>
        </p:nvSpPr>
        <p:spPr/>
        <p:txBody>
          <a:bodyPr/>
          <a:lstStyle/>
          <a:p>
            <a:r>
              <a:rPr lang="en-US" dirty="0"/>
              <a:t>Used </a:t>
            </a:r>
            <a:r>
              <a:rPr lang="en-US" dirty="0" err="1"/>
              <a:t>Tensorflow</a:t>
            </a:r>
            <a:endParaRPr lang="en-US" dirty="0"/>
          </a:p>
          <a:p>
            <a:pPr lvl="1"/>
            <a:r>
              <a:rPr lang="en-US" dirty="0" err="1"/>
              <a:t>Pytorch</a:t>
            </a:r>
            <a:r>
              <a:rPr lang="en-US" dirty="0"/>
              <a:t> would have been better option though</a:t>
            </a:r>
          </a:p>
          <a:p>
            <a:r>
              <a:rPr lang="en-US" dirty="0"/>
              <a:t>Generated embeddings used to initialize the encoders and decoders</a:t>
            </a:r>
          </a:p>
          <a:p>
            <a:r>
              <a:rPr lang="en-US" dirty="0"/>
              <a:t>Pre-trained ResNet-152 used</a:t>
            </a:r>
          </a:p>
          <a:p>
            <a:r>
              <a:rPr lang="en-US" dirty="0"/>
              <a:t>Problems encountered</a:t>
            </a:r>
          </a:p>
          <a:p>
            <a:pPr lvl="1"/>
            <a:r>
              <a:rPr lang="en-US" dirty="0"/>
              <a:t>Problem implementing controllable attention</a:t>
            </a:r>
          </a:p>
        </p:txBody>
      </p:sp>
    </p:spTree>
    <p:extLst>
      <p:ext uri="{BB962C8B-B14F-4D97-AF65-F5344CB8AC3E}">
        <p14:creationId xmlns:p14="http://schemas.microsoft.com/office/powerpoint/2010/main" val="25582114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A3C422-C7A3-4CA7-B314-1149698CB53E}"/>
              </a:ext>
            </a:extLst>
          </p:cNvPr>
          <p:cNvSpPr>
            <a:spLocks noGrp="1"/>
          </p:cNvSpPr>
          <p:nvPr>
            <p:ph type="title"/>
          </p:nvPr>
        </p:nvSpPr>
        <p:spPr/>
        <p:txBody>
          <a:bodyPr/>
          <a:lstStyle/>
          <a:p>
            <a:r>
              <a:rPr lang="en-US" dirty="0"/>
              <a:t>Transform and Tell: Entity-Aware News Image Captioning</a:t>
            </a:r>
          </a:p>
        </p:txBody>
      </p:sp>
      <p:sp>
        <p:nvSpPr>
          <p:cNvPr id="3" name="Text Placeholder 2">
            <a:extLst>
              <a:ext uri="{FF2B5EF4-FFF2-40B4-BE49-F238E27FC236}">
                <a16:creationId xmlns:a16="http://schemas.microsoft.com/office/drawing/2014/main" id="{F3459FF8-5AC0-4B8E-ADAF-ACAAAB9B08A7}"/>
              </a:ext>
            </a:extLst>
          </p:cNvPr>
          <p:cNvSpPr>
            <a:spLocks noGrp="1"/>
          </p:cNvSpPr>
          <p:nvPr>
            <p:ph type="body" idx="1"/>
          </p:nvPr>
        </p:nvSpPr>
        <p:spPr/>
        <p:txBody>
          <a:bodyPr/>
          <a:lstStyle/>
          <a:p>
            <a:r>
              <a:rPr lang="en-US" dirty="0"/>
              <a:t>Alasdair Tran, Alexander Mathews, </a:t>
            </a:r>
            <a:r>
              <a:rPr lang="en-US" dirty="0" err="1"/>
              <a:t>Lexing</a:t>
            </a:r>
            <a:r>
              <a:rPr lang="en-US" dirty="0"/>
              <a:t> </a:t>
            </a:r>
            <a:r>
              <a:rPr lang="en-US" dirty="0" err="1"/>
              <a:t>Xie</a:t>
            </a:r>
            <a:endParaRPr lang="en-US" dirty="0"/>
          </a:p>
        </p:txBody>
      </p:sp>
      <p:sp>
        <p:nvSpPr>
          <p:cNvPr id="4" name="TextBox 3">
            <a:extLst>
              <a:ext uri="{FF2B5EF4-FFF2-40B4-BE49-F238E27FC236}">
                <a16:creationId xmlns:a16="http://schemas.microsoft.com/office/drawing/2014/main" id="{1E788972-05C6-49BA-A5F9-0896D00EF64F}"/>
              </a:ext>
            </a:extLst>
          </p:cNvPr>
          <p:cNvSpPr txBox="1"/>
          <p:nvPr/>
        </p:nvSpPr>
        <p:spPr>
          <a:xfrm>
            <a:off x="10898156" y="6420234"/>
            <a:ext cx="1273628" cy="367786"/>
          </a:xfrm>
          <a:prstGeom prst="rect">
            <a:avLst/>
          </a:prstGeom>
          <a:noFill/>
        </p:spPr>
        <p:txBody>
          <a:bodyPr wrap="square" rtlCol="0">
            <a:spAutoFit/>
          </a:bodyPr>
          <a:lstStyle/>
          <a:p>
            <a:r>
              <a:rPr lang="en-US" dirty="0"/>
              <a:t>CVPR 2020</a:t>
            </a:r>
          </a:p>
        </p:txBody>
      </p:sp>
    </p:spTree>
    <p:extLst>
      <p:ext uri="{BB962C8B-B14F-4D97-AF65-F5344CB8AC3E}">
        <p14:creationId xmlns:p14="http://schemas.microsoft.com/office/powerpoint/2010/main" val="206661884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DF2284B-D192-4FBF-AD97-46D850C5D5F4}"/>
              </a:ext>
            </a:extLst>
          </p:cNvPr>
          <p:cNvSpPr>
            <a:spLocks noGrp="1"/>
          </p:cNvSpPr>
          <p:nvPr>
            <p:ph type="title"/>
          </p:nvPr>
        </p:nvSpPr>
        <p:spPr/>
        <p:txBody>
          <a:bodyPr/>
          <a:lstStyle/>
          <a:p>
            <a:r>
              <a:rPr lang="en-US" dirty="0"/>
              <a:t>Thank you!</a:t>
            </a:r>
          </a:p>
        </p:txBody>
      </p:sp>
      <p:sp>
        <p:nvSpPr>
          <p:cNvPr id="5" name="Text Placeholder 4">
            <a:extLst>
              <a:ext uri="{FF2B5EF4-FFF2-40B4-BE49-F238E27FC236}">
                <a16:creationId xmlns:a16="http://schemas.microsoft.com/office/drawing/2014/main" id="{20DF594C-5032-4BF1-8645-60FB82E409AA}"/>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89427021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3E15C6-6A95-4200-87C4-442FD7A12702}"/>
              </a:ext>
            </a:extLst>
          </p:cNvPr>
          <p:cNvSpPr>
            <a:spLocks noGrp="1"/>
          </p:cNvSpPr>
          <p:nvPr>
            <p:ph type="title"/>
          </p:nvPr>
        </p:nvSpPr>
        <p:spPr/>
        <p:txBody>
          <a:bodyPr/>
          <a:lstStyle/>
          <a:p>
            <a:r>
              <a:rPr lang="en-US" dirty="0"/>
              <a:t>Useful links / references</a:t>
            </a:r>
          </a:p>
        </p:txBody>
      </p:sp>
      <p:sp>
        <p:nvSpPr>
          <p:cNvPr id="3" name="Content Placeholder 2">
            <a:extLst>
              <a:ext uri="{FF2B5EF4-FFF2-40B4-BE49-F238E27FC236}">
                <a16:creationId xmlns:a16="http://schemas.microsoft.com/office/drawing/2014/main" id="{CE32404D-0A4A-434B-8358-1366704EF703}"/>
              </a:ext>
            </a:extLst>
          </p:cNvPr>
          <p:cNvSpPr>
            <a:spLocks noGrp="1"/>
          </p:cNvSpPr>
          <p:nvPr>
            <p:ph idx="1"/>
          </p:nvPr>
        </p:nvSpPr>
        <p:spPr/>
        <p:txBody>
          <a:bodyPr>
            <a:normAutofit fontScale="85000" lnSpcReduction="20000"/>
          </a:bodyPr>
          <a:lstStyle/>
          <a:p>
            <a:r>
              <a:rPr lang="en-US" dirty="0"/>
              <a:t>Models with Attention</a:t>
            </a:r>
          </a:p>
          <a:p>
            <a:pPr lvl="1"/>
            <a:r>
              <a:rPr lang="en-US" dirty="0">
                <a:hlinkClick r:id="rId2"/>
              </a:rPr>
              <a:t>https://jalammar.github.io/visualizing-neural-machine-translation-mechanics-of-seq2seq-models-with-attention/</a:t>
            </a:r>
            <a:endParaRPr lang="en-US" dirty="0"/>
          </a:p>
          <a:p>
            <a:r>
              <a:rPr lang="en-US" dirty="0"/>
              <a:t>Recurrent Neural Network Overview</a:t>
            </a:r>
          </a:p>
          <a:p>
            <a:pPr lvl="1"/>
            <a:r>
              <a:rPr lang="en-US" dirty="0">
                <a:hlinkClick r:id="rId3"/>
              </a:rPr>
              <a:t>https://www.youtube.com/watch?v=UNmqTiOnRfg&amp;ab_channel=LuisSerrano</a:t>
            </a:r>
            <a:endParaRPr lang="en-US" dirty="0"/>
          </a:p>
          <a:p>
            <a:r>
              <a:rPr lang="en-US" dirty="0"/>
              <a:t>Example of Neural Machine Translation</a:t>
            </a:r>
          </a:p>
          <a:p>
            <a:pPr lvl="1"/>
            <a:r>
              <a:rPr lang="en-US" dirty="0">
                <a:hlinkClick r:id="rId4"/>
              </a:rPr>
              <a:t>https://github.com/tensorflow/nmt</a:t>
            </a:r>
            <a:endParaRPr lang="en-US" dirty="0"/>
          </a:p>
          <a:p>
            <a:r>
              <a:rPr lang="en-US" dirty="0"/>
              <a:t>Multi-head self-attention transformer</a:t>
            </a:r>
          </a:p>
          <a:p>
            <a:pPr lvl="1"/>
            <a:r>
              <a:rPr lang="en-US" dirty="0">
                <a:hlinkClick r:id="rId5"/>
              </a:rPr>
              <a:t>http://jalammar.github.io/illustrated-transformer/</a:t>
            </a:r>
            <a:endParaRPr lang="en-US" dirty="0"/>
          </a:p>
          <a:p>
            <a:r>
              <a:rPr lang="en-US" dirty="0"/>
              <a:t>Overview of Cycle GAN</a:t>
            </a:r>
          </a:p>
          <a:p>
            <a:pPr lvl="1"/>
            <a:r>
              <a:rPr lang="en-US" dirty="0">
                <a:hlinkClick r:id="rId6"/>
              </a:rPr>
              <a:t>https://towardsdatascience.com/overview-of-cyclegan-architecture-and-training-afee31612a2f</a:t>
            </a:r>
            <a:r>
              <a:rPr lang="en-US" dirty="0"/>
              <a:t> </a:t>
            </a:r>
          </a:p>
          <a:p>
            <a:r>
              <a:rPr lang="en-US" dirty="0"/>
              <a:t>Byte Pair Encoding</a:t>
            </a:r>
          </a:p>
          <a:p>
            <a:pPr lvl="1"/>
            <a:r>
              <a:rPr lang="en-US" dirty="0"/>
              <a:t>https://medium.com/@makcedward/how-subword-helps-on-your-nlp-model-83dd1b836f46</a:t>
            </a:r>
          </a:p>
          <a:p>
            <a:endParaRPr lang="en-US" dirty="0"/>
          </a:p>
        </p:txBody>
      </p:sp>
    </p:spTree>
    <p:extLst>
      <p:ext uri="{BB962C8B-B14F-4D97-AF65-F5344CB8AC3E}">
        <p14:creationId xmlns:p14="http://schemas.microsoft.com/office/powerpoint/2010/main" val="69020010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138CF-6D78-4892-A06A-146CCDBE9082}"/>
              </a:ext>
            </a:extLst>
          </p:cNvPr>
          <p:cNvSpPr>
            <a:spLocks noGrp="1"/>
          </p:cNvSpPr>
          <p:nvPr>
            <p:ph type="title"/>
          </p:nvPr>
        </p:nvSpPr>
        <p:spPr/>
        <p:txBody>
          <a:bodyPr/>
          <a:lstStyle/>
          <a:p>
            <a:r>
              <a:rPr lang="en-US" dirty="0"/>
              <a:t>Other Resources</a:t>
            </a:r>
          </a:p>
        </p:txBody>
      </p:sp>
      <p:sp>
        <p:nvSpPr>
          <p:cNvPr id="3" name="Content Placeholder 2">
            <a:extLst>
              <a:ext uri="{FF2B5EF4-FFF2-40B4-BE49-F238E27FC236}">
                <a16:creationId xmlns:a16="http://schemas.microsoft.com/office/drawing/2014/main" id="{EDCC7C7E-CC51-452B-A923-E16E8A1E8AB0}"/>
              </a:ext>
            </a:extLst>
          </p:cNvPr>
          <p:cNvSpPr>
            <a:spLocks noGrp="1"/>
          </p:cNvSpPr>
          <p:nvPr>
            <p:ph idx="1"/>
          </p:nvPr>
        </p:nvSpPr>
        <p:spPr/>
        <p:txBody>
          <a:bodyPr>
            <a:normAutofit fontScale="62500" lnSpcReduction="20000"/>
          </a:bodyPr>
          <a:lstStyle/>
          <a:p>
            <a:r>
              <a:rPr lang="en-US" dirty="0">
                <a:hlinkClick r:id="rId3"/>
              </a:rPr>
              <a:t>https://www.tensorflow.org/tutorials/keras/text_classification</a:t>
            </a:r>
            <a:endParaRPr lang="en-US" dirty="0"/>
          </a:p>
          <a:p>
            <a:r>
              <a:rPr lang="en-US" dirty="0">
                <a:hlinkClick r:id="rId4"/>
              </a:rPr>
              <a:t>https://www.tensorflow.org/tutorials/text/nmt_with_attention</a:t>
            </a:r>
          </a:p>
          <a:p>
            <a:r>
              <a:rPr lang="en-US" dirty="0">
                <a:hlinkClick r:id="rId5"/>
              </a:rPr>
              <a:t>https://www.tensorflow.org/api_docs/python/tf/keras/layers/Conv2D</a:t>
            </a:r>
            <a:r>
              <a:rPr lang="en-US" dirty="0"/>
              <a:t> </a:t>
            </a:r>
          </a:p>
          <a:p>
            <a:r>
              <a:rPr lang="en-US" dirty="0">
                <a:hlinkClick r:id="rId6"/>
              </a:rPr>
              <a:t>https://www.tensorflow.org/api_docs/python/tf/keras/datasets</a:t>
            </a:r>
            <a:endParaRPr lang="en-US" dirty="0"/>
          </a:p>
          <a:p>
            <a:r>
              <a:rPr lang="en-US" dirty="0">
                <a:hlinkClick r:id="rId7"/>
              </a:rPr>
              <a:t>https://jalammar.github.io/</a:t>
            </a:r>
            <a:endParaRPr lang="en-US" dirty="0"/>
          </a:p>
          <a:p>
            <a:r>
              <a:rPr lang="en-US" dirty="0">
                <a:hlinkClick r:id="rId8"/>
              </a:rPr>
              <a:t>https://jalammar.github.io/a-visual-guide-to-using-bert-for-the-first-time/</a:t>
            </a:r>
            <a:endParaRPr lang="en-US" dirty="0"/>
          </a:p>
          <a:p>
            <a:r>
              <a:rPr lang="en-US" dirty="0">
                <a:hlinkClick r:id="rId9"/>
              </a:rPr>
              <a:t>https://medium.com/@adityathiruvengadam/transformer-architecture-attention-is-all-you-need-aeccd9f50d09</a:t>
            </a:r>
            <a:endParaRPr lang="en-US" dirty="0"/>
          </a:p>
          <a:p>
            <a:r>
              <a:rPr lang="en-US" dirty="0">
                <a:hlinkClick r:id="rId10"/>
              </a:rPr>
              <a:t>https://github.com/facebookresearch/fastText/blob/master/docs/python-module.md</a:t>
            </a:r>
            <a:r>
              <a:rPr lang="en-US" dirty="0"/>
              <a:t> </a:t>
            </a:r>
          </a:p>
          <a:p>
            <a:r>
              <a:rPr lang="en-US" dirty="0">
                <a:hlinkClick r:id="rId11"/>
              </a:rPr>
              <a:t>https://github.com/facebookresearch/fastText/blob/master/docs/unsupervised-tutorials.md</a:t>
            </a:r>
            <a:r>
              <a:rPr lang="en-US" dirty="0"/>
              <a:t> </a:t>
            </a:r>
          </a:p>
          <a:p>
            <a:r>
              <a:rPr lang="en-US" dirty="0">
                <a:hlinkClick r:id="rId12"/>
              </a:rPr>
              <a:t>https://github.com/facebookresearch/fastText/blob/a20c0d27cd0ee88a25ea0433b7f03038cd728459/python/fasttext_module/fasttext/FastText.py#L80</a:t>
            </a:r>
            <a:r>
              <a:rPr lang="en-US" dirty="0"/>
              <a:t> </a:t>
            </a:r>
          </a:p>
          <a:p>
            <a:r>
              <a:rPr lang="en-US" dirty="0">
                <a:hlinkClick r:id="rId13"/>
              </a:rPr>
              <a:t>https://github.com/facebookresearch/fastText</a:t>
            </a:r>
            <a:r>
              <a:rPr lang="en-US" dirty="0"/>
              <a:t> </a:t>
            </a:r>
          </a:p>
          <a:p>
            <a:r>
              <a:rPr lang="en-US" dirty="0">
                <a:hlinkClick r:id="rId14"/>
              </a:rPr>
              <a:t>https://github.com/facebookresearch/fastText/tree/master/alignment</a:t>
            </a:r>
            <a:r>
              <a:rPr lang="en-US" dirty="0"/>
              <a:t> </a:t>
            </a:r>
          </a:p>
        </p:txBody>
      </p:sp>
    </p:spTree>
    <p:extLst>
      <p:ext uri="{BB962C8B-B14F-4D97-AF65-F5344CB8AC3E}">
        <p14:creationId xmlns:p14="http://schemas.microsoft.com/office/powerpoint/2010/main" val="185380905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A6EAEC-4FCC-41B1-B8CC-C82171E29DD9}"/>
              </a:ext>
            </a:extLst>
          </p:cNvPr>
          <p:cNvSpPr>
            <a:spLocks noGrp="1"/>
          </p:cNvSpPr>
          <p:nvPr>
            <p:ph type="title"/>
          </p:nvPr>
        </p:nvSpPr>
        <p:spPr/>
        <p:txBody>
          <a:bodyPr/>
          <a:lstStyle/>
          <a:p>
            <a:r>
              <a:rPr lang="en-US" dirty="0"/>
              <a:t>Other </a:t>
            </a:r>
            <a:r>
              <a:rPr lang="en-US" dirty="0" err="1"/>
              <a:t>Resouces</a:t>
            </a:r>
            <a:endParaRPr lang="en-US" dirty="0"/>
          </a:p>
        </p:txBody>
      </p:sp>
      <p:sp>
        <p:nvSpPr>
          <p:cNvPr id="3" name="Content Placeholder 2">
            <a:extLst>
              <a:ext uri="{FF2B5EF4-FFF2-40B4-BE49-F238E27FC236}">
                <a16:creationId xmlns:a16="http://schemas.microsoft.com/office/drawing/2014/main" id="{C43C2E72-1F25-48E1-B3EA-7AA76965C31F}"/>
              </a:ext>
            </a:extLst>
          </p:cNvPr>
          <p:cNvSpPr>
            <a:spLocks noGrp="1"/>
          </p:cNvSpPr>
          <p:nvPr>
            <p:ph idx="1"/>
          </p:nvPr>
        </p:nvSpPr>
        <p:spPr/>
        <p:txBody>
          <a:bodyPr>
            <a:normAutofit fontScale="47500" lnSpcReduction="20000"/>
          </a:bodyPr>
          <a:lstStyle/>
          <a:p>
            <a:r>
              <a:rPr lang="en-US" dirty="0">
                <a:hlinkClick r:id="rId2"/>
              </a:rPr>
              <a:t>https://www.youtube.com/c/LuisSerrano/videos</a:t>
            </a:r>
            <a:endParaRPr lang="en-US" dirty="0"/>
          </a:p>
          <a:p>
            <a:r>
              <a:rPr lang="en-US" dirty="0">
                <a:hlinkClick r:id="rId3"/>
              </a:rPr>
              <a:t>https://www.youtube.com/c/BrandonRohrer/playlists</a:t>
            </a:r>
            <a:endParaRPr lang="en-US" dirty="0"/>
          </a:p>
          <a:p>
            <a:r>
              <a:rPr lang="en-US" dirty="0">
                <a:hlinkClick r:id="rId4"/>
              </a:rPr>
              <a:t>https://colab.research.google.com/github/tensorflow/tensor2tensor/blob/master/tensor2tensor/notebooks/hello_t2t.ipynb</a:t>
            </a:r>
            <a:endParaRPr lang="en-US" dirty="0"/>
          </a:p>
          <a:p>
            <a:r>
              <a:rPr lang="en-US" dirty="0">
                <a:hlinkClick r:id="rId5"/>
              </a:rPr>
              <a:t>https://github.com/tensorflow/tensor2tensor</a:t>
            </a:r>
            <a:endParaRPr lang="en-US" dirty="0"/>
          </a:p>
          <a:p>
            <a:r>
              <a:rPr lang="en-US" dirty="0">
                <a:hlinkClick r:id="rId6"/>
              </a:rPr>
              <a:t>https://github.com/google/trax</a:t>
            </a:r>
            <a:endParaRPr lang="en-US" dirty="0"/>
          </a:p>
          <a:p>
            <a:r>
              <a:rPr lang="en-US" dirty="0">
                <a:hlinkClick r:id="rId7"/>
              </a:rPr>
              <a:t>https://trax-ml.readthedocs.io/en/latest/notebooks/trax_intro.html</a:t>
            </a:r>
            <a:endParaRPr lang="en-US" dirty="0"/>
          </a:p>
          <a:p>
            <a:r>
              <a:rPr lang="en-US" dirty="0">
                <a:hlinkClick r:id="rId8"/>
              </a:rPr>
              <a:t>https://github.com/tensorflow/nmt</a:t>
            </a:r>
            <a:endParaRPr lang="en-US" dirty="0"/>
          </a:p>
          <a:p>
            <a:r>
              <a:rPr lang="en-US" dirty="0">
                <a:hlinkClick r:id="rId9"/>
              </a:rPr>
              <a:t>https://www.tensorflow.org/tutorials/text/transformer</a:t>
            </a:r>
            <a:r>
              <a:rPr lang="en-US" dirty="0"/>
              <a:t> </a:t>
            </a:r>
          </a:p>
          <a:p>
            <a:r>
              <a:rPr lang="en-US" dirty="0">
                <a:hlinkClick r:id="rId10"/>
              </a:rPr>
              <a:t>https://medium.com/inside-machine-learning/what-is-a-transformer-d07dd1fbec04</a:t>
            </a:r>
            <a:r>
              <a:rPr lang="en-US" dirty="0"/>
              <a:t> </a:t>
            </a:r>
          </a:p>
          <a:p>
            <a:r>
              <a:rPr lang="en-US" dirty="0">
                <a:hlinkClick r:id="rId11"/>
              </a:rPr>
              <a:t>https://huggingface.co/blog/encoder-decoder</a:t>
            </a:r>
            <a:r>
              <a:rPr lang="en-US" dirty="0"/>
              <a:t> </a:t>
            </a:r>
          </a:p>
          <a:p>
            <a:r>
              <a:rPr lang="en-US" dirty="0">
                <a:hlinkClick r:id="rId12"/>
              </a:rPr>
              <a:t>http://jalammar.github.io/illustrated-transformer/</a:t>
            </a:r>
            <a:r>
              <a:rPr lang="en-US" dirty="0"/>
              <a:t> </a:t>
            </a:r>
          </a:p>
          <a:p>
            <a:r>
              <a:rPr lang="en-US" dirty="0">
                <a:hlinkClick r:id="rId13"/>
              </a:rPr>
              <a:t>https://towardsdatascience.com/transformers-141e32e69591</a:t>
            </a:r>
            <a:endParaRPr lang="en-US" dirty="0"/>
          </a:p>
          <a:p>
            <a:r>
              <a:rPr lang="en-US" dirty="0">
                <a:hlinkClick r:id="rId14"/>
              </a:rPr>
              <a:t>https://www.youtube.com/watch?v=D-ekE-Wlcds&amp;ab_channel=XinRong</a:t>
            </a:r>
            <a:endParaRPr lang="en-US" dirty="0"/>
          </a:p>
          <a:p>
            <a:r>
              <a:rPr lang="en-US" dirty="0">
                <a:hlinkClick r:id="rId15"/>
              </a:rPr>
              <a:t>https://github.com/dipanjanS/practical-machine-learning-with-python/blob/master/bonus%20content/feature%20engineering%20text%20data/Feature%20Engineering%20Text%20Data%20-%20Advanced%20Deep%20Learning%20Strategies.ipynb</a:t>
            </a:r>
            <a:endParaRPr lang="en-US" dirty="0"/>
          </a:p>
          <a:p>
            <a:r>
              <a:rPr lang="en-US" dirty="0">
                <a:hlinkClick r:id="rId16"/>
              </a:rPr>
              <a:t>https://github.com/lilianweng/transformer-tensorflow/blob/master/transformer.py</a:t>
            </a:r>
            <a:endParaRPr lang="en-US" dirty="0"/>
          </a:p>
          <a:p>
            <a:endParaRPr lang="en-US" dirty="0"/>
          </a:p>
          <a:p>
            <a:pPr lvl="1"/>
            <a:endParaRPr lang="en-US" dirty="0"/>
          </a:p>
          <a:p>
            <a:pPr lvl="1"/>
            <a:endParaRPr lang="en-US" dirty="0"/>
          </a:p>
          <a:p>
            <a:endParaRPr lang="en-US" dirty="0"/>
          </a:p>
        </p:txBody>
      </p:sp>
    </p:spTree>
    <p:extLst>
      <p:ext uri="{BB962C8B-B14F-4D97-AF65-F5344CB8AC3E}">
        <p14:creationId xmlns:p14="http://schemas.microsoft.com/office/powerpoint/2010/main" val="186733421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B78760-4D9A-464F-9BD3-51D0FD0AF1BE}"/>
              </a:ext>
            </a:extLst>
          </p:cNvPr>
          <p:cNvSpPr>
            <a:spLocks noGrp="1"/>
          </p:cNvSpPr>
          <p:nvPr>
            <p:ph type="title"/>
          </p:nvPr>
        </p:nvSpPr>
        <p:spPr/>
        <p:txBody>
          <a:bodyPr/>
          <a:lstStyle/>
          <a:p>
            <a:r>
              <a:rPr lang="en-US" dirty="0"/>
              <a:t>Papers I can reference later</a:t>
            </a:r>
          </a:p>
        </p:txBody>
      </p:sp>
      <p:sp>
        <p:nvSpPr>
          <p:cNvPr id="3" name="Content Placeholder 2">
            <a:extLst>
              <a:ext uri="{FF2B5EF4-FFF2-40B4-BE49-F238E27FC236}">
                <a16:creationId xmlns:a16="http://schemas.microsoft.com/office/drawing/2014/main" id="{0FF58986-7E60-4116-9782-283CE857DDEC}"/>
              </a:ext>
            </a:extLst>
          </p:cNvPr>
          <p:cNvSpPr>
            <a:spLocks noGrp="1"/>
          </p:cNvSpPr>
          <p:nvPr>
            <p:ph idx="1"/>
          </p:nvPr>
        </p:nvSpPr>
        <p:spPr/>
        <p:txBody>
          <a:bodyPr/>
          <a:lstStyle/>
          <a:p>
            <a:r>
              <a:rPr lang="en-US" dirty="0">
                <a:hlinkClick r:id="rId2"/>
              </a:rPr>
              <a:t>https://papers.nips.cc/paper/5346-sequence-to-sequence-learning-with-neural-networks.pdf</a:t>
            </a:r>
            <a:endParaRPr lang="en-US" dirty="0"/>
          </a:p>
          <a:p>
            <a:r>
              <a:rPr lang="en-US" dirty="0">
                <a:hlinkClick r:id="rId3"/>
              </a:rPr>
              <a:t>http://emnlp2014.org/papers/pdf/EMNLP2014179.pdf</a:t>
            </a:r>
            <a:endParaRPr lang="en-US" dirty="0"/>
          </a:p>
          <a:p>
            <a:r>
              <a:rPr lang="en-US" dirty="0">
                <a:hlinkClick r:id="rId4"/>
              </a:rPr>
              <a:t>https://arxiv.org/pdf/1706.03762.pdf</a:t>
            </a:r>
            <a:endParaRPr lang="en-US" dirty="0"/>
          </a:p>
          <a:p>
            <a:r>
              <a:rPr lang="en-US" dirty="0">
                <a:hlinkClick r:id="rId5"/>
              </a:rPr>
              <a:t>https://arxiv.org/abs/1703.10593</a:t>
            </a:r>
            <a:endParaRPr lang="en-US" dirty="0"/>
          </a:p>
          <a:p>
            <a:endParaRPr lang="en-US" dirty="0"/>
          </a:p>
          <a:p>
            <a:endParaRPr lang="en-US" dirty="0"/>
          </a:p>
          <a:p>
            <a:endParaRPr lang="en-US" dirty="0"/>
          </a:p>
        </p:txBody>
      </p:sp>
    </p:spTree>
    <p:extLst>
      <p:ext uri="{BB962C8B-B14F-4D97-AF65-F5344CB8AC3E}">
        <p14:creationId xmlns:p14="http://schemas.microsoft.com/office/powerpoint/2010/main" val="26998950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F7997D9-4F34-4BA2-910E-61A1974AB25B}"/>
              </a:ext>
            </a:extLst>
          </p:cNvPr>
          <p:cNvSpPr>
            <a:spLocks noGrp="1"/>
          </p:cNvSpPr>
          <p:nvPr>
            <p:ph type="title"/>
          </p:nvPr>
        </p:nvSpPr>
        <p:spPr/>
        <p:txBody>
          <a:bodyPr/>
          <a:lstStyle/>
          <a:p>
            <a:r>
              <a:rPr lang="en-US" dirty="0"/>
              <a:t>Motivation</a:t>
            </a:r>
          </a:p>
        </p:txBody>
      </p:sp>
      <p:sp>
        <p:nvSpPr>
          <p:cNvPr id="5" name="Content Placeholder 4">
            <a:extLst>
              <a:ext uri="{FF2B5EF4-FFF2-40B4-BE49-F238E27FC236}">
                <a16:creationId xmlns:a16="http://schemas.microsoft.com/office/drawing/2014/main" id="{49C681C6-814F-4897-A862-8CEFB4EDC061}"/>
              </a:ext>
            </a:extLst>
          </p:cNvPr>
          <p:cNvSpPr>
            <a:spLocks noGrp="1"/>
          </p:cNvSpPr>
          <p:nvPr>
            <p:ph idx="1"/>
          </p:nvPr>
        </p:nvSpPr>
        <p:spPr/>
        <p:txBody>
          <a:bodyPr/>
          <a:lstStyle/>
          <a:p>
            <a:r>
              <a:rPr lang="en-US" dirty="0"/>
              <a:t>Previous captioning models have two limitations:</a:t>
            </a:r>
          </a:p>
          <a:p>
            <a:pPr lvl="1"/>
            <a:r>
              <a:rPr lang="en-US" dirty="0"/>
              <a:t>Models fail to apply real world knowledge (e.g. names and entities)</a:t>
            </a:r>
          </a:p>
          <a:p>
            <a:pPr lvl="1"/>
            <a:r>
              <a:rPr lang="en-US" dirty="0"/>
              <a:t>Inability to generate linguistically diverse captions due to model’s fixed size vocabulary</a:t>
            </a:r>
          </a:p>
          <a:p>
            <a:r>
              <a:rPr lang="en-US" dirty="0"/>
              <a:t>Proposal</a:t>
            </a:r>
          </a:p>
          <a:p>
            <a:pPr lvl="1"/>
            <a:r>
              <a:rPr lang="en-US" dirty="0"/>
              <a:t>Multi-modal, multi-head attention mechanism to associate faces and objects in images with names and descriptions from the article</a:t>
            </a:r>
          </a:p>
          <a:p>
            <a:pPr lvl="1"/>
            <a:r>
              <a:rPr lang="en-US" dirty="0"/>
              <a:t>Byte-pair encoding to generate unseen words</a:t>
            </a:r>
          </a:p>
        </p:txBody>
      </p:sp>
    </p:spTree>
    <p:extLst>
      <p:ext uri="{BB962C8B-B14F-4D97-AF65-F5344CB8AC3E}">
        <p14:creationId xmlns:p14="http://schemas.microsoft.com/office/powerpoint/2010/main" val="2757473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AF88B6-9C51-412D-BAD0-E77AE060124F}"/>
              </a:ext>
            </a:extLst>
          </p:cNvPr>
          <p:cNvSpPr>
            <a:spLocks noGrp="1"/>
          </p:cNvSpPr>
          <p:nvPr>
            <p:ph type="title"/>
          </p:nvPr>
        </p:nvSpPr>
        <p:spPr/>
        <p:txBody>
          <a:bodyPr/>
          <a:lstStyle/>
          <a:p>
            <a:r>
              <a:rPr lang="en-US" dirty="0"/>
              <a:t>Transformers</a:t>
            </a:r>
            <a:endParaRPr lang="en-US" dirty="0">
              <a:solidFill>
                <a:srgbClr val="FF0000"/>
              </a:solidFill>
            </a:endParaRPr>
          </a:p>
        </p:txBody>
      </p:sp>
      <p:sp>
        <p:nvSpPr>
          <p:cNvPr id="3" name="Content Placeholder 2">
            <a:extLst>
              <a:ext uri="{FF2B5EF4-FFF2-40B4-BE49-F238E27FC236}">
                <a16:creationId xmlns:a16="http://schemas.microsoft.com/office/drawing/2014/main" id="{5FD1DEDB-940A-4D61-AE2B-AED1670566E0}"/>
              </a:ext>
            </a:extLst>
          </p:cNvPr>
          <p:cNvSpPr>
            <a:spLocks noGrp="1"/>
          </p:cNvSpPr>
          <p:nvPr>
            <p:ph idx="1"/>
          </p:nvPr>
        </p:nvSpPr>
        <p:spPr/>
        <p:txBody>
          <a:bodyPr/>
          <a:lstStyle/>
          <a:p>
            <a:r>
              <a:rPr lang="en-US" dirty="0"/>
              <a:t>First introduced in [3]</a:t>
            </a:r>
          </a:p>
          <a:p>
            <a:pPr lvl="1"/>
            <a:r>
              <a:rPr lang="en-US" dirty="0"/>
              <a:t>Model relying on attention mechanism to obtain dependencies between input and outputs</a:t>
            </a:r>
          </a:p>
          <a:p>
            <a:r>
              <a:rPr lang="en-US" dirty="0"/>
              <a:t>Benefits</a:t>
            </a:r>
          </a:p>
          <a:p>
            <a:pPr lvl="1"/>
            <a:r>
              <a:rPr lang="en-US" dirty="0"/>
              <a:t>Ability to represent word dependencies regardless of input text size</a:t>
            </a:r>
          </a:p>
          <a:p>
            <a:pPr lvl="1"/>
            <a:endParaRPr lang="en-US" dirty="0"/>
          </a:p>
        </p:txBody>
      </p:sp>
      <p:sp>
        <p:nvSpPr>
          <p:cNvPr id="4" name="TextBox 3">
            <a:extLst>
              <a:ext uri="{FF2B5EF4-FFF2-40B4-BE49-F238E27FC236}">
                <a16:creationId xmlns:a16="http://schemas.microsoft.com/office/drawing/2014/main" id="{0B45951A-0A6D-43D8-BBB6-1D2C0157B46E}"/>
              </a:ext>
            </a:extLst>
          </p:cNvPr>
          <p:cNvSpPr txBox="1"/>
          <p:nvPr/>
        </p:nvSpPr>
        <p:spPr>
          <a:xfrm>
            <a:off x="5874273" y="5927179"/>
            <a:ext cx="6238942" cy="769441"/>
          </a:xfrm>
          <a:prstGeom prst="rect">
            <a:avLst/>
          </a:prstGeom>
          <a:noFill/>
        </p:spPr>
        <p:txBody>
          <a:bodyPr wrap="square" rtlCol="0">
            <a:spAutoFit/>
          </a:bodyPr>
          <a:lstStyle/>
          <a:p>
            <a:r>
              <a:rPr lang="en-US" sz="1100" dirty="0"/>
              <a:t>[3] </a:t>
            </a:r>
            <a:r>
              <a:rPr lang="en-US" sz="1100" dirty="0">
                <a:effectLst/>
                <a:latin typeface="Calibri" panose="020F0502020204030204" pitchFamily="34" charset="0"/>
                <a:ea typeface="DengXian" panose="02010600030101010101" pitchFamily="2" charset="-122"/>
                <a:cs typeface="Arial" panose="020B0604020202020204" pitchFamily="34" charset="0"/>
              </a:rPr>
              <a:t>Ashish Vaswani, Noam </a:t>
            </a:r>
            <a:r>
              <a:rPr lang="en-US" sz="1100" dirty="0" err="1">
                <a:effectLst/>
                <a:latin typeface="Calibri" panose="020F0502020204030204" pitchFamily="34" charset="0"/>
                <a:ea typeface="DengXian" panose="02010600030101010101" pitchFamily="2" charset="-122"/>
                <a:cs typeface="Arial" panose="020B0604020202020204" pitchFamily="34" charset="0"/>
              </a:rPr>
              <a:t>Shazeer</a:t>
            </a:r>
            <a:r>
              <a:rPr lang="en-US" sz="1100" dirty="0">
                <a:effectLst/>
                <a:latin typeface="Calibri" panose="020F0502020204030204" pitchFamily="34" charset="0"/>
                <a:ea typeface="DengXian" panose="02010600030101010101" pitchFamily="2" charset="-122"/>
                <a:cs typeface="Arial" panose="020B0604020202020204" pitchFamily="34" charset="0"/>
              </a:rPr>
              <a:t>, Niki Parmar, Jakob </a:t>
            </a:r>
            <a:r>
              <a:rPr lang="en-US" sz="1100" dirty="0" err="1">
                <a:effectLst/>
                <a:latin typeface="Calibri" panose="020F0502020204030204" pitchFamily="34" charset="0"/>
                <a:ea typeface="DengXian" panose="02010600030101010101" pitchFamily="2" charset="-122"/>
                <a:cs typeface="Arial" panose="020B0604020202020204" pitchFamily="34" charset="0"/>
              </a:rPr>
              <a:t>Uszkoreit</a:t>
            </a:r>
            <a:r>
              <a:rPr lang="en-US" sz="1100" dirty="0">
                <a:effectLst/>
                <a:latin typeface="Calibri" panose="020F0502020204030204" pitchFamily="34" charset="0"/>
                <a:ea typeface="DengXian" panose="02010600030101010101" pitchFamily="2" charset="-122"/>
                <a:cs typeface="Arial" panose="020B0604020202020204" pitchFamily="34" charset="0"/>
              </a:rPr>
              <a:t>, </a:t>
            </a:r>
            <a:r>
              <a:rPr lang="en-US" sz="1100" dirty="0" err="1">
                <a:effectLst/>
                <a:latin typeface="Calibri" panose="020F0502020204030204" pitchFamily="34" charset="0"/>
                <a:ea typeface="DengXian" panose="02010600030101010101" pitchFamily="2" charset="-122"/>
                <a:cs typeface="Arial" panose="020B0604020202020204" pitchFamily="34" charset="0"/>
              </a:rPr>
              <a:t>Llion</a:t>
            </a:r>
            <a:r>
              <a:rPr lang="en-US" sz="1100" dirty="0">
                <a:effectLst/>
                <a:latin typeface="Calibri" panose="020F0502020204030204" pitchFamily="34" charset="0"/>
                <a:ea typeface="DengXian" panose="02010600030101010101" pitchFamily="2" charset="-122"/>
                <a:cs typeface="Arial" panose="020B0604020202020204" pitchFamily="34" charset="0"/>
              </a:rPr>
              <a:t> Jones, Aidan N Gomez, Ł </a:t>
            </a:r>
            <a:r>
              <a:rPr lang="en-US" sz="1100" dirty="0" err="1">
                <a:effectLst/>
                <a:latin typeface="Calibri" panose="020F0502020204030204" pitchFamily="34" charset="0"/>
                <a:ea typeface="DengXian" panose="02010600030101010101" pitchFamily="2" charset="-122"/>
                <a:cs typeface="Arial" panose="020B0604020202020204" pitchFamily="34" charset="0"/>
              </a:rPr>
              <a:t>ukasz</a:t>
            </a:r>
            <a:r>
              <a:rPr lang="en-US" sz="1100" dirty="0">
                <a:effectLst/>
                <a:latin typeface="Calibri" panose="020F0502020204030204" pitchFamily="34" charset="0"/>
                <a:ea typeface="DengXian" panose="02010600030101010101" pitchFamily="2" charset="-122"/>
                <a:cs typeface="Arial" panose="020B0604020202020204" pitchFamily="34" charset="0"/>
              </a:rPr>
              <a:t> Kaiser, and </a:t>
            </a:r>
            <a:r>
              <a:rPr lang="en-US" sz="1100" dirty="0" err="1">
                <a:effectLst/>
                <a:latin typeface="Calibri" panose="020F0502020204030204" pitchFamily="34" charset="0"/>
                <a:ea typeface="DengXian" panose="02010600030101010101" pitchFamily="2" charset="-122"/>
                <a:cs typeface="Arial" panose="020B0604020202020204" pitchFamily="34" charset="0"/>
              </a:rPr>
              <a:t>Illia</a:t>
            </a:r>
            <a:r>
              <a:rPr lang="en-US" sz="1100" dirty="0">
                <a:effectLst/>
                <a:latin typeface="Calibri" panose="020F0502020204030204" pitchFamily="34" charset="0"/>
                <a:ea typeface="DengXian" panose="02010600030101010101" pitchFamily="2" charset="-122"/>
                <a:cs typeface="Arial" panose="020B0604020202020204" pitchFamily="34" charset="0"/>
              </a:rPr>
              <a:t> </a:t>
            </a:r>
            <a:r>
              <a:rPr lang="en-US" sz="1100" dirty="0" err="1">
                <a:effectLst/>
                <a:latin typeface="Calibri" panose="020F0502020204030204" pitchFamily="34" charset="0"/>
                <a:ea typeface="DengXian" panose="02010600030101010101" pitchFamily="2" charset="-122"/>
                <a:cs typeface="Arial" panose="020B0604020202020204" pitchFamily="34" charset="0"/>
              </a:rPr>
              <a:t>Polosukhin</a:t>
            </a:r>
            <a:r>
              <a:rPr lang="en-US" sz="1100" dirty="0">
                <a:effectLst/>
                <a:latin typeface="Calibri" panose="020F0502020204030204" pitchFamily="34" charset="0"/>
                <a:ea typeface="DengXian" panose="02010600030101010101" pitchFamily="2" charset="-122"/>
                <a:cs typeface="Arial" panose="020B0604020202020204" pitchFamily="34" charset="0"/>
              </a:rPr>
              <a:t>. Attention is all you need. In </a:t>
            </a:r>
            <a:r>
              <a:rPr lang="en-US" sz="1100" i="1" dirty="0">
                <a:effectLst/>
                <a:latin typeface="Calibri" panose="020F0502020204030204" pitchFamily="34" charset="0"/>
                <a:ea typeface="DengXian" panose="02010600030101010101" pitchFamily="2" charset="-122"/>
                <a:cs typeface="Arial" panose="020B0604020202020204" pitchFamily="34" charset="0"/>
              </a:rPr>
              <a:t>Advances in Neural Information Processing Systems 30</a:t>
            </a:r>
            <a:r>
              <a:rPr lang="en-US" sz="1100" dirty="0">
                <a:effectLst/>
                <a:latin typeface="Calibri" panose="020F0502020204030204" pitchFamily="34" charset="0"/>
                <a:ea typeface="DengXian" panose="02010600030101010101" pitchFamily="2" charset="-122"/>
                <a:cs typeface="Arial" panose="020B0604020202020204" pitchFamily="34" charset="0"/>
              </a:rPr>
              <a:t>, pages 5998–6008. Curran Associates, Inc., 2017.</a:t>
            </a:r>
          </a:p>
          <a:p>
            <a:r>
              <a:rPr lang="en-US" sz="1100" dirty="0">
                <a:latin typeface="Calibri" panose="020F0502020204030204" pitchFamily="34" charset="0"/>
                <a:ea typeface="DengXian" panose="02010600030101010101" pitchFamily="2" charset="-122"/>
                <a:cs typeface="Arial" panose="020B0604020202020204" pitchFamily="34" charset="0"/>
              </a:rPr>
              <a:t>[4] https://lilianweng.github.io/lil-log/2018/06/24/attention-attention.html</a:t>
            </a:r>
          </a:p>
        </p:txBody>
      </p:sp>
      <p:pic>
        <p:nvPicPr>
          <p:cNvPr id="6" name="Picture 5">
            <a:extLst>
              <a:ext uri="{FF2B5EF4-FFF2-40B4-BE49-F238E27FC236}">
                <a16:creationId xmlns:a16="http://schemas.microsoft.com/office/drawing/2014/main" id="{8E9CD56A-FA91-4ED1-AB06-8667D3EBA798}"/>
              </a:ext>
            </a:extLst>
          </p:cNvPr>
          <p:cNvPicPr>
            <a:picLocks noChangeAspect="1"/>
          </p:cNvPicPr>
          <p:nvPr/>
        </p:nvPicPr>
        <p:blipFill>
          <a:blip r:embed="rId3"/>
          <a:stretch>
            <a:fillRect/>
          </a:stretch>
        </p:blipFill>
        <p:spPr>
          <a:xfrm>
            <a:off x="1264920" y="4166095"/>
            <a:ext cx="5879035" cy="1523822"/>
          </a:xfrm>
          <a:prstGeom prst="rect">
            <a:avLst/>
          </a:prstGeom>
        </p:spPr>
      </p:pic>
    </p:spTree>
    <p:extLst>
      <p:ext uri="{BB962C8B-B14F-4D97-AF65-F5344CB8AC3E}">
        <p14:creationId xmlns:p14="http://schemas.microsoft.com/office/powerpoint/2010/main" val="32306427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AF88B6-9C51-412D-BAD0-E77AE060124F}"/>
              </a:ext>
            </a:extLst>
          </p:cNvPr>
          <p:cNvSpPr>
            <a:spLocks noGrp="1"/>
          </p:cNvSpPr>
          <p:nvPr>
            <p:ph type="title"/>
          </p:nvPr>
        </p:nvSpPr>
        <p:spPr/>
        <p:txBody>
          <a:bodyPr/>
          <a:lstStyle/>
          <a:p>
            <a:r>
              <a:rPr lang="en-US" dirty="0"/>
              <a:t>Byte Pair Encoding (BPE)</a:t>
            </a:r>
          </a:p>
        </p:txBody>
      </p:sp>
      <p:sp>
        <p:nvSpPr>
          <p:cNvPr id="3" name="Content Placeholder 2">
            <a:extLst>
              <a:ext uri="{FF2B5EF4-FFF2-40B4-BE49-F238E27FC236}">
                <a16:creationId xmlns:a16="http://schemas.microsoft.com/office/drawing/2014/main" id="{5FD1DEDB-940A-4D61-AE2B-AED1670566E0}"/>
              </a:ext>
            </a:extLst>
          </p:cNvPr>
          <p:cNvSpPr>
            <a:spLocks noGrp="1"/>
          </p:cNvSpPr>
          <p:nvPr>
            <p:ph idx="1"/>
          </p:nvPr>
        </p:nvSpPr>
        <p:spPr/>
        <p:txBody>
          <a:bodyPr/>
          <a:lstStyle/>
          <a:p>
            <a:r>
              <a:rPr lang="en-US" dirty="0"/>
              <a:t>Data compression technique where the most common pairs of consecutive bytes are replaced with a byte not in the data</a:t>
            </a:r>
          </a:p>
          <a:p>
            <a:r>
              <a:rPr lang="en-US" dirty="0"/>
              <a:t>Modified by [1] to perform </a:t>
            </a:r>
            <a:r>
              <a:rPr lang="en-US" dirty="0" err="1"/>
              <a:t>subword</a:t>
            </a:r>
            <a:r>
              <a:rPr lang="en-US" dirty="0"/>
              <a:t> tokenization</a:t>
            </a:r>
          </a:p>
          <a:p>
            <a:r>
              <a:rPr lang="en-US" dirty="0"/>
              <a:t>Benefits of BPE, provided by [2]</a:t>
            </a:r>
          </a:p>
          <a:p>
            <a:pPr lvl="1"/>
            <a:r>
              <a:rPr lang="en-US" dirty="0"/>
              <a:t>Learning “old”, “older”, “oldest”</a:t>
            </a:r>
          </a:p>
          <a:p>
            <a:pPr lvl="1"/>
            <a:r>
              <a:rPr lang="en-US" dirty="0"/>
              <a:t>Provides information for “smart”, “smarter”, “smartest”</a:t>
            </a:r>
          </a:p>
          <a:p>
            <a:pPr lvl="1"/>
            <a:endParaRPr lang="en-US" dirty="0"/>
          </a:p>
        </p:txBody>
      </p:sp>
      <p:sp>
        <p:nvSpPr>
          <p:cNvPr id="5" name="TextBox 4">
            <a:extLst>
              <a:ext uri="{FF2B5EF4-FFF2-40B4-BE49-F238E27FC236}">
                <a16:creationId xmlns:a16="http://schemas.microsoft.com/office/drawing/2014/main" id="{75106AC7-B64C-445D-9AF9-3D27D15145F8}"/>
              </a:ext>
            </a:extLst>
          </p:cNvPr>
          <p:cNvSpPr txBox="1"/>
          <p:nvPr/>
        </p:nvSpPr>
        <p:spPr>
          <a:xfrm>
            <a:off x="5565782" y="5843338"/>
            <a:ext cx="6626218" cy="1299074"/>
          </a:xfrm>
          <a:prstGeom prst="rect">
            <a:avLst/>
          </a:prstGeom>
          <a:noFill/>
        </p:spPr>
        <p:txBody>
          <a:bodyPr wrap="square" rtlCol="0">
            <a:spAutoFit/>
          </a:bodyPr>
          <a:lstStyle/>
          <a:p>
            <a:pPr marL="0" marR="0">
              <a:lnSpc>
                <a:spcPct val="107000"/>
              </a:lnSpc>
              <a:spcBef>
                <a:spcPts val="0"/>
              </a:spcBef>
              <a:spcAft>
                <a:spcPts val="800"/>
              </a:spcAft>
            </a:pPr>
            <a:r>
              <a:rPr lang="en-US" sz="1100" dirty="0">
                <a:effectLst/>
                <a:latin typeface="Calibri" panose="020F0502020204030204" pitchFamily="34" charset="0"/>
                <a:ea typeface="DengXian" panose="02010600030101010101" pitchFamily="2" charset="-122"/>
                <a:cs typeface="Arial" panose="020B0604020202020204" pitchFamily="34" charset="0"/>
              </a:rPr>
              <a:t>[1] Rico </a:t>
            </a:r>
            <a:r>
              <a:rPr lang="en-US" sz="1100" dirty="0" err="1">
                <a:effectLst/>
                <a:latin typeface="Calibri" panose="020F0502020204030204" pitchFamily="34" charset="0"/>
                <a:ea typeface="DengXian" panose="02010600030101010101" pitchFamily="2" charset="-122"/>
                <a:cs typeface="Arial" panose="020B0604020202020204" pitchFamily="34" charset="0"/>
              </a:rPr>
              <a:t>Sennrich</a:t>
            </a:r>
            <a:r>
              <a:rPr lang="en-US" sz="1100" dirty="0">
                <a:effectLst/>
                <a:latin typeface="Calibri" panose="020F0502020204030204" pitchFamily="34" charset="0"/>
                <a:ea typeface="DengXian" panose="02010600030101010101" pitchFamily="2" charset="-122"/>
                <a:cs typeface="Arial" panose="020B0604020202020204" pitchFamily="34" charset="0"/>
              </a:rPr>
              <a:t>, Barry Haddow, and Alexandra Birch. Neural machine translation of rare words with </a:t>
            </a:r>
            <a:r>
              <a:rPr lang="en-US" sz="1100" dirty="0" err="1">
                <a:effectLst/>
                <a:latin typeface="Calibri" panose="020F0502020204030204" pitchFamily="34" charset="0"/>
                <a:ea typeface="DengXian" panose="02010600030101010101" pitchFamily="2" charset="-122"/>
                <a:cs typeface="Arial" panose="020B0604020202020204" pitchFamily="34" charset="0"/>
              </a:rPr>
              <a:t>subword</a:t>
            </a:r>
            <a:r>
              <a:rPr lang="en-US" sz="1100" dirty="0">
                <a:effectLst/>
                <a:latin typeface="Calibri" panose="020F0502020204030204" pitchFamily="34" charset="0"/>
                <a:ea typeface="DengXian" panose="02010600030101010101" pitchFamily="2" charset="-122"/>
                <a:cs typeface="Arial" panose="020B0604020202020204" pitchFamily="34" charset="0"/>
              </a:rPr>
              <a:t> units. In </a:t>
            </a:r>
            <a:r>
              <a:rPr lang="en-US" sz="1100" i="1" dirty="0">
                <a:effectLst/>
                <a:latin typeface="Calibri" panose="020F0502020204030204" pitchFamily="34" charset="0"/>
                <a:ea typeface="DengXian" panose="02010600030101010101" pitchFamily="2" charset="-122"/>
                <a:cs typeface="Arial" panose="020B0604020202020204" pitchFamily="34" charset="0"/>
              </a:rPr>
              <a:t>Proceedings of the 54th Annual Meeting of the Association for Computational Linguistics (Volume 1: Long Papers)</a:t>
            </a:r>
            <a:r>
              <a:rPr lang="en-US" sz="1100" dirty="0">
                <a:effectLst/>
                <a:latin typeface="Calibri" panose="020F0502020204030204" pitchFamily="34" charset="0"/>
                <a:ea typeface="DengXian" panose="02010600030101010101" pitchFamily="2" charset="-122"/>
                <a:cs typeface="Arial" panose="020B0604020202020204" pitchFamily="34" charset="0"/>
              </a:rPr>
              <a:t>, pages 1715–1725, Berlin, Germany, Aug. 2016. Association for Computational Linguistics.</a:t>
            </a:r>
          </a:p>
          <a:p>
            <a:pPr marL="0" marR="0">
              <a:lnSpc>
                <a:spcPct val="107000"/>
              </a:lnSpc>
              <a:spcBef>
                <a:spcPts val="0"/>
              </a:spcBef>
              <a:spcAft>
                <a:spcPts val="800"/>
              </a:spcAft>
            </a:pPr>
            <a:r>
              <a:rPr lang="en-US" sz="1100" dirty="0">
                <a:latin typeface="Calibri" panose="020F0502020204030204" pitchFamily="34" charset="0"/>
                <a:ea typeface="DengXian" panose="02010600030101010101" pitchFamily="2" charset="-122"/>
                <a:cs typeface="Arial" panose="020B0604020202020204" pitchFamily="34" charset="0"/>
              </a:rPr>
              <a:t>[2] https://leimao.github.io/blog/Byte-Pair-Encoding/</a:t>
            </a:r>
            <a:endParaRPr lang="en-US" sz="1100" dirty="0">
              <a:effectLst/>
              <a:latin typeface="Calibri" panose="020F0502020204030204" pitchFamily="34" charset="0"/>
              <a:ea typeface="DengXian" panose="02010600030101010101" pitchFamily="2" charset="-122"/>
              <a:cs typeface="Arial" panose="020B0604020202020204" pitchFamily="34" charset="0"/>
            </a:endParaRPr>
          </a:p>
          <a:p>
            <a:r>
              <a:rPr lang="en-US" dirty="0"/>
              <a:t> </a:t>
            </a:r>
          </a:p>
        </p:txBody>
      </p:sp>
    </p:spTree>
    <p:extLst>
      <p:ext uri="{BB962C8B-B14F-4D97-AF65-F5344CB8AC3E}">
        <p14:creationId xmlns:p14="http://schemas.microsoft.com/office/powerpoint/2010/main" val="2930240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F88C79-A312-43BC-8A99-BE11077178E3}"/>
              </a:ext>
            </a:extLst>
          </p:cNvPr>
          <p:cNvSpPr>
            <a:spLocks noGrp="1"/>
          </p:cNvSpPr>
          <p:nvPr>
            <p:ph type="title"/>
          </p:nvPr>
        </p:nvSpPr>
        <p:spPr/>
        <p:txBody>
          <a:bodyPr/>
          <a:lstStyle/>
          <a:p>
            <a:r>
              <a:rPr lang="en-US" dirty="0"/>
              <a:t>The model</a:t>
            </a:r>
          </a:p>
        </p:txBody>
      </p:sp>
      <p:pic>
        <p:nvPicPr>
          <p:cNvPr id="5" name="Content Placeholder 4">
            <a:extLst>
              <a:ext uri="{FF2B5EF4-FFF2-40B4-BE49-F238E27FC236}">
                <a16:creationId xmlns:a16="http://schemas.microsoft.com/office/drawing/2014/main" id="{4BC61B1E-5575-44AD-8F5E-EFBCB7DFF3F2}"/>
              </a:ext>
            </a:extLst>
          </p:cNvPr>
          <p:cNvPicPr>
            <a:picLocks noGrp="1" noChangeAspect="1"/>
          </p:cNvPicPr>
          <p:nvPr>
            <p:ph idx="1"/>
          </p:nvPr>
        </p:nvPicPr>
        <p:blipFill>
          <a:blip r:embed="rId3"/>
          <a:stretch>
            <a:fillRect/>
          </a:stretch>
        </p:blipFill>
        <p:spPr>
          <a:xfrm>
            <a:off x="1525755" y="1825625"/>
            <a:ext cx="9140490" cy="4351338"/>
          </a:xfrm>
        </p:spPr>
      </p:pic>
      <p:sp>
        <p:nvSpPr>
          <p:cNvPr id="7" name="TextBox 6">
            <a:extLst>
              <a:ext uri="{FF2B5EF4-FFF2-40B4-BE49-F238E27FC236}">
                <a16:creationId xmlns:a16="http://schemas.microsoft.com/office/drawing/2014/main" id="{FA27A828-E5AC-498E-B48B-5F56B0EA00FC}"/>
              </a:ext>
            </a:extLst>
          </p:cNvPr>
          <p:cNvSpPr txBox="1"/>
          <p:nvPr/>
        </p:nvSpPr>
        <p:spPr>
          <a:xfrm>
            <a:off x="5054600" y="6311900"/>
            <a:ext cx="7137400" cy="446597"/>
          </a:xfrm>
          <a:prstGeom prst="rect">
            <a:avLst/>
          </a:prstGeom>
          <a:noFill/>
        </p:spPr>
        <p:txBody>
          <a:bodyPr wrap="square" rtlCol="0">
            <a:spAutoFit/>
          </a:bodyPr>
          <a:lstStyle/>
          <a:p>
            <a:pPr marL="0" marR="0">
              <a:lnSpc>
                <a:spcPct val="107000"/>
              </a:lnSpc>
              <a:spcBef>
                <a:spcPts val="0"/>
              </a:spcBef>
              <a:spcAft>
                <a:spcPts val="800"/>
              </a:spcAft>
            </a:pPr>
            <a:r>
              <a:rPr lang="en-US" sz="1100" dirty="0">
                <a:effectLst/>
                <a:latin typeface="NimbusRomNo9L-Regu"/>
                <a:ea typeface="DengXian" panose="02010600030101010101" pitchFamily="2" charset="-122"/>
                <a:cs typeface="NimbusRomNo9L-Regu"/>
              </a:rPr>
              <a:t>Alasdair Tran, Alexander Mathews, and </a:t>
            </a:r>
            <a:r>
              <a:rPr lang="en-US" sz="1100" dirty="0" err="1">
                <a:effectLst/>
                <a:latin typeface="NimbusRomNo9L-Regu"/>
                <a:ea typeface="DengXian" panose="02010600030101010101" pitchFamily="2" charset="-122"/>
                <a:cs typeface="NimbusRomNo9L-Regu"/>
              </a:rPr>
              <a:t>Lexing</a:t>
            </a:r>
            <a:r>
              <a:rPr lang="en-US" sz="1100" dirty="0">
                <a:effectLst/>
                <a:latin typeface="NimbusRomNo9L-Regu"/>
                <a:ea typeface="DengXian" panose="02010600030101010101" pitchFamily="2" charset="-122"/>
                <a:cs typeface="NimbusRomNo9L-Regu"/>
              </a:rPr>
              <a:t> </a:t>
            </a:r>
            <a:r>
              <a:rPr lang="en-US" sz="1100" dirty="0" err="1">
                <a:effectLst/>
                <a:latin typeface="NimbusRomNo9L-Regu"/>
                <a:ea typeface="DengXian" panose="02010600030101010101" pitchFamily="2" charset="-122"/>
                <a:cs typeface="NimbusRomNo9L-Regu"/>
              </a:rPr>
              <a:t>Xie</a:t>
            </a:r>
            <a:r>
              <a:rPr lang="en-US" sz="1100" dirty="0">
                <a:effectLst/>
                <a:latin typeface="NimbusRomNo9L-Regu"/>
                <a:ea typeface="DengXian" panose="02010600030101010101" pitchFamily="2" charset="-122"/>
                <a:cs typeface="NimbusRomNo9L-Regu"/>
              </a:rPr>
              <a:t>. Transform and Tell: Entity-Aware News Image Captioning. In </a:t>
            </a:r>
            <a:r>
              <a:rPr lang="en-US" sz="1100" i="1" dirty="0">
                <a:effectLst/>
                <a:latin typeface="NimbusRomNo9L-Regu"/>
                <a:ea typeface="DengXian" panose="02010600030101010101" pitchFamily="2" charset="-122"/>
                <a:cs typeface="NimbusRomNo9L-Regu"/>
              </a:rPr>
              <a:t>CVPR </a:t>
            </a:r>
            <a:r>
              <a:rPr lang="en-US" sz="1100" dirty="0">
                <a:effectLst/>
                <a:latin typeface="NimbusRomNo9L-Regu"/>
                <a:ea typeface="DengXian" panose="02010600030101010101" pitchFamily="2" charset="-122"/>
                <a:cs typeface="NimbusRomNo9L-Regu"/>
              </a:rPr>
              <a:t>2020.</a:t>
            </a:r>
            <a:endParaRPr lang="en-US" sz="1100" dirty="0">
              <a:effectLst/>
              <a:latin typeface="Calibri" panose="020F0502020204030204" pitchFamily="34" charset="0"/>
              <a:ea typeface="DengXian" panose="02010600030101010101" pitchFamily="2" charset="-122"/>
              <a:cs typeface="Arial" panose="020B0604020202020204" pitchFamily="34" charset="0"/>
            </a:endParaRPr>
          </a:p>
        </p:txBody>
      </p:sp>
    </p:spTree>
    <p:extLst>
      <p:ext uri="{BB962C8B-B14F-4D97-AF65-F5344CB8AC3E}">
        <p14:creationId xmlns:p14="http://schemas.microsoft.com/office/powerpoint/2010/main" val="18073933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F88C79-A312-43BC-8A99-BE11077178E3}"/>
              </a:ext>
            </a:extLst>
          </p:cNvPr>
          <p:cNvSpPr>
            <a:spLocks noGrp="1"/>
          </p:cNvSpPr>
          <p:nvPr>
            <p:ph type="title"/>
          </p:nvPr>
        </p:nvSpPr>
        <p:spPr/>
        <p:txBody>
          <a:bodyPr/>
          <a:lstStyle/>
          <a:p>
            <a:r>
              <a:rPr lang="en-US" dirty="0"/>
              <a:t>The model – Article Encoder</a:t>
            </a:r>
          </a:p>
        </p:txBody>
      </p:sp>
      <p:pic>
        <p:nvPicPr>
          <p:cNvPr id="5" name="Content Placeholder 4">
            <a:extLst>
              <a:ext uri="{FF2B5EF4-FFF2-40B4-BE49-F238E27FC236}">
                <a16:creationId xmlns:a16="http://schemas.microsoft.com/office/drawing/2014/main" id="{4BC61B1E-5575-44AD-8F5E-EFBCB7DFF3F2}"/>
              </a:ext>
            </a:extLst>
          </p:cNvPr>
          <p:cNvPicPr>
            <a:picLocks noGrp="1" noChangeAspect="1"/>
          </p:cNvPicPr>
          <p:nvPr>
            <p:ph idx="1"/>
          </p:nvPr>
        </p:nvPicPr>
        <p:blipFill>
          <a:blip r:embed="rId3">
            <a:alphaModFix amt="35000"/>
          </a:blip>
          <a:stretch>
            <a:fillRect/>
          </a:stretch>
        </p:blipFill>
        <p:spPr>
          <a:xfrm>
            <a:off x="1525755" y="1825625"/>
            <a:ext cx="9140490" cy="4351338"/>
          </a:xfrm>
        </p:spPr>
      </p:pic>
      <p:pic>
        <p:nvPicPr>
          <p:cNvPr id="4" name="Content Placeholder 4">
            <a:extLst>
              <a:ext uri="{FF2B5EF4-FFF2-40B4-BE49-F238E27FC236}">
                <a16:creationId xmlns:a16="http://schemas.microsoft.com/office/drawing/2014/main" id="{5629E5AC-1188-4F3B-80E4-C783CC8A3776}"/>
              </a:ext>
            </a:extLst>
          </p:cNvPr>
          <p:cNvPicPr>
            <a:picLocks noChangeAspect="1"/>
          </p:cNvPicPr>
          <p:nvPr/>
        </p:nvPicPr>
        <p:blipFill rotWithShape="1">
          <a:blip r:embed="rId3"/>
          <a:srcRect l="56022" b="66654"/>
          <a:stretch/>
        </p:blipFill>
        <p:spPr>
          <a:xfrm>
            <a:off x="6646433" y="1825625"/>
            <a:ext cx="4019812" cy="1450975"/>
          </a:xfrm>
          <a:prstGeom prst="rect">
            <a:avLst/>
          </a:prstGeom>
        </p:spPr>
      </p:pic>
      <p:sp>
        <p:nvSpPr>
          <p:cNvPr id="7" name="TextBox 6">
            <a:extLst>
              <a:ext uri="{FF2B5EF4-FFF2-40B4-BE49-F238E27FC236}">
                <a16:creationId xmlns:a16="http://schemas.microsoft.com/office/drawing/2014/main" id="{706AC5E1-69F1-4BB7-A0C5-08BA8FD18C7F}"/>
              </a:ext>
            </a:extLst>
          </p:cNvPr>
          <p:cNvSpPr txBox="1"/>
          <p:nvPr/>
        </p:nvSpPr>
        <p:spPr>
          <a:xfrm>
            <a:off x="5054600" y="6311900"/>
            <a:ext cx="7137400" cy="446597"/>
          </a:xfrm>
          <a:prstGeom prst="rect">
            <a:avLst/>
          </a:prstGeom>
          <a:noFill/>
        </p:spPr>
        <p:txBody>
          <a:bodyPr wrap="square" rtlCol="0">
            <a:spAutoFit/>
          </a:bodyPr>
          <a:lstStyle/>
          <a:p>
            <a:pPr marL="0" marR="0">
              <a:lnSpc>
                <a:spcPct val="107000"/>
              </a:lnSpc>
              <a:spcBef>
                <a:spcPts val="0"/>
              </a:spcBef>
              <a:spcAft>
                <a:spcPts val="800"/>
              </a:spcAft>
            </a:pPr>
            <a:r>
              <a:rPr lang="en-US" sz="1100" dirty="0">
                <a:effectLst/>
                <a:latin typeface="NimbusRomNo9L-Regu"/>
                <a:ea typeface="DengXian" panose="02010600030101010101" pitchFamily="2" charset="-122"/>
                <a:cs typeface="NimbusRomNo9L-Regu"/>
              </a:rPr>
              <a:t>Alasdair Tran, Alexander Mathews, and </a:t>
            </a:r>
            <a:r>
              <a:rPr lang="en-US" sz="1100" dirty="0" err="1">
                <a:effectLst/>
                <a:latin typeface="NimbusRomNo9L-Regu"/>
                <a:ea typeface="DengXian" panose="02010600030101010101" pitchFamily="2" charset="-122"/>
                <a:cs typeface="NimbusRomNo9L-Regu"/>
              </a:rPr>
              <a:t>Lexing</a:t>
            </a:r>
            <a:r>
              <a:rPr lang="en-US" sz="1100" dirty="0">
                <a:effectLst/>
                <a:latin typeface="NimbusRomNo9L-Regu"/>
                <a:ea typeface="DengXian" panose="02010600030101010101" pitchFamily="2" charset="-122"/>
                <a:cs typeface="NimbusRomNo9L-Regu"/>
              </a:rPr>
              <a:t> </a:t>
            </a:r>
            <a:r>
              <a:rPr lang="en-US" sz="1100" dirty="0" err="1">
                <a:effectLst/>
                <a:latin typeface="NimbusRomNo9L-Regu"/>
                <a:ea typeface="DengXian" panose="02010600030101010101" pitchFamily="2" charset="-122"/>
                <a:cs typeface="NimbusRomNo9L-Regu"/>
              </a:rPr>
              <a:t>Xie</a:t>
            </a:r>
            <a:r>
              <a:rPr lang="en-US" sz="1100" dirty="0">
                <a:effectLst/>
                <a:latin typeface="NimbusRomNo9L-Regu"/>
                <a:ea typeface="DengXian" panose="02010600030101010101" pitchFamily="2" charset="-122"/>
                <a:cs typeface="NimbusRomNo9L-Regu"/>
              </a:rPr>
              <a:t>. Transform and Tell: Entity-Aware News Image Captioning. In </a:t>
            </a:r>
            <a:r>
              <a:rPr lang="en-US" sz="1100" i="1" dirty="0">
                <a:effectLst/>
                <a:latin typeface="NimbusRomNo9L-Regu"/>
                <a:ea typeface="DengXian" panose="02010600030101010101" pitchFamily="2" charset="-122"/>
                <a:cs typeface="NimbusRomNo9L-Regu"/>
              </a:rPr>
              <a:t>CVPR </a:t>
            </a:r>
            <a:r>
              <a:rPr lang="en-US" sz="1100" dirty="0">
                <a:effectLst/>
                <a:latin typeface="NimbusRomNo9L-Regu"/>
                <a:ea typeface="DengXian" panose="02010600030101010101" pitchFamily="2" charset="-122"/>
                <a:cs typeface="NimbusRomNo9L-Regu"/>
              </a:rPr>
              <a:t>2020.</a:t>
            </a:r>
            <a:endParaRPr lang="en-US" sz="1100" dirty="0">
              <a:effectLst/>
              <a:latin typeface="Calibri" panose="020F0502020204030204" pitchFamily="34" charset="0"/>
              <a:ea typeface="DengXian" panose="02010600030101010101" pitchFamily="2" charset="-122"/>
              <a:cs typeface="Arial" panose="020B0604020202020204" pitchFamily="34" charset="0"/>
            </a:endParaRPr>
          </a:p>
        </p:txBody>
      </p:sp>
    </p:spTree>
    <p:extLst>
      <p:ext uri="{BB962C8B-B14F-4D97-AF65-F5344CB8AC3E}">
        <p14:creationId xmlns:p14="http://schemas.microsoft.com/office/powerpoint/2010/main" val="5634527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F88C79-A312-43BC-8A99-BE11077178E3}"/>
              </a:ext>
            </a:extLst>
          </p:cNvPr>
          <p:cNvSpPr>
            <a:spLocks noGrp="1"/>
          </p:cNvSpPr>
          <p:nvPr>
            <p:ph type="title"/>
          </p:nvPr>
        </p:nvSpPr>
        <p:spPr/>
        <p:txBody>
          <a:bodyPr/>
          <a:lstStyle/>
          <a:p>
            <a:r>
              <a:rPr lang="en-US" dirty="0"/>
              <a:t>The model – Image Encoders</a:t>
            </a:r>
          </a:p>
        </p:txBody>
      </p:sp>
      <p:pic>
        <p:nvPicPr>
          <p:cNvPr id="5" name="Content Placeholder 4">
            <a:extLst>
              <a:ext uri="{FF2B5EF4-FFF2-40B4-BE49-F238E27FC236}">
                <a16:creationId xmlns:a16="http://schemas.microsoft.com/office/drawing/2014/main" id="{4BC61B1E-5575-44AD-8F5E-EFBCB7DFF3F2}"/>
              </a:ext>
            </a:extLst>
          </p:cNvPr>
          <p:cNvPicPr>
            <a:picLocks noGrp="1" noChangeAspect="1"/>
          </p:cNvPicPr>
          <p:nvPr>
            <p:ph idx="1"/>
          </p:nvPr>
        </p:nvPicPr>
        <p:blipFill>
          <a:blip r:embed="rId3">
            <a:alphaModFix amt="35000"/>
          </a:blip>
          <a:stretch>
            <a:fillRect/>
          </a:stretch>
        </p:blipFill>
        <p:spPr>
          <a:xfrm>
            <a:off x="1525755" y="1825625"/>
            <a:ext cx="9140490" cy="4351338"/>
          </a:xfrm>
        </p:spPr>
      </p:pic>
      <p:pic>
        <p:nvPicPr>
          <p:cNvPr id="4" name="Content Placeholder 4">
            <a:extLst>
              <a:ext uri="{FF2B5EF4-FFF2-40B4-BE49-F238E27FC236}">
                <a16:creationId xmlns:a16="http://schemas.microsoft.com/office/drawing/2014/main" id="{5629E5AC-1188-4F3B-80E4-C783CC8A3776}"/>
              </a:ext>
            </a:extLst>
          </p:cNvPr>
          <p:cNvPicPr>
            <a:picLocks noChangeAspect="1"/>
          </p:cNvPicPr>
          <p:nvPr/>
        </p:nvPicPr>
        <p:blipFill rotWithShape="1">
          <a:blip r:embed="rId3"/>
          <a:srcRect l="54041" t="33201" b="-1"/>
          <a:stretch/>
        </p:blipFill>
        <p:spPr>
          <a:xfrm>
            <a:off x="6465346" y="3270325"/>
            <a:ext cx="4200899" cy="2906638"/>
          </a:xfrm>
          <a:prstGeom prst="rect">
            <a:avLst/>
          </a:prstGeom>
        </p:spPr>
      </p:pic>
      <p:sp>
        <p:nvSpPr>
          <p:cNvPr id="7" name="TextBox 6">
            <a:extLst>
              <a:ext uri="{FF2B5EF4-FFF2-40B4-BE49-F238E27FC236}">
                <a16:creationId xmlns:a16="http://schemas.microsoft.com/office/drawing/2014/main" id="{53BEC391-A995-4C97-9726-0B50A9A5C8DF}"/>
              </a:ext>
            </a:extLst>
          </p:cNvPr>
          <p:cNvSpPr txBox="1"/>
          <p:nvPr/>
        </p:nvSpPr>
        <p:spPr>
          <a:xfrm>
            <a:off x="5054600" y="6311900"/>
            <a:ext cx="7137400" cy="446597"/>
          </a:xfrm>
          <a:prstGeom prst="rect">
            <a:avLst/>
          </a:prstGeom>
          <a:noFill/>
        </p:spPr>
        <p:txBody>
          <a:bodyPr wrap="square" rtlCol="0">
            <a:spAutoFit/>
          </a:bodyPr>
          <a:lstStyle/>
          <a:p>
            <a:pPr marL="0" marR="0">
              <a:lnSpc>
                <a:spcPct val="107000"/>
              </a:lnSpc>
              <a:spcBef>
                <a:spcPts val="0"/>
              </a:spcBef>
              <a:spcAft>
                <a:spcPts val="800"/>
              </a:spcAft>
            </a:pPr>
            <a:r>
              <a:rPr lang="en-US" sz="1100" dirty="0">
                <a:effectLst/>
                <a:latin typeface="NimbusRomNo9L-Regu"/>
                <a:ea typeface="DengXian" panose="02010600030101010101" pitchFamily="2" charset="-122"/>
                <a:cs typeface="NimbusRomNo9L-Regu"/>
              </a:rPr>
              <a:t>Alasdair Tran, Alexander Mathews, and </a:t>
            </a:r>
            <a:r>
              <a:rPr lang="en-US" sz="1100" dirty="0" err="1">
                <a:effectLst/>
                <a:latin typeface="NimbusRomNo9L-Regu"/>
                <a:ea typeface="DengXian" panose="02010600030101010101" pitchFamily="2" charset="-122"/>
                <a:cs typeface="NimbusRomNo9L-Regu"/>
              </a:rPr>
              <a:t>Lexing</a:t>
            </a:r>
            <a:r>
              <a:rPr lang="en-US" sz="1100" dirty="0">
                <a:effectLst/>
                <a:latin typeface="NimbusRomNo9L-Regu"/>
                <a:ea typeface="DengXian" panose="02010600030101010101" pitchFamily="2" charset="-122"/>
                <a:cs typeface="NimbusRomNo9L-Regu"/>
              </a:rPr>
              <a:t> </a:t>
            </a:r>
            <a:r>
              <a:rPr lang="en-US" sz="1100" dirty="0" err="1">
                <a:effectLst/>
                <a:latin typeface="NimbusRomNo9L-Regu"/>
                <a:ea typeface="DengXian" panose="02010600030101010101" pitchFamily="2" charset="-122"/>
                <a:cs typeface="NimbusRomNo9L-Regu"/>
              </a:rPr>
              <a:t>Xie</a:t>
            </a:r>
            <a:r>
              <a:rPr lang="en-US" sz="1100" dirty="0">
                <a:effectLst/>
                <a:latin typeface="NimbusRomNo9L-Regu"/>
                <a:ea typeface="DengXian" panose="02010600030101010101" pitchFamily="2" charset="-122"/>
                <a:cs typeface="NimbusRomNo9L-Regu"/>
              </a:rPr>
              <a:t>. Transform and Tell: Entity-Aware News Image Captioning. In </a:t>
            </a:r>
            <a:r>
              <a:rPr lang="en-US" sz="1100" i="1" dirty="0">
                <a:effectLst/>
                <a:latin typeface="NimbusRomNo9L-Regu"/>
                <a:ea typeface="DengXian" panose="02010600030101010101" pitchFamily="2" charset="-122"/>
                <a:cs typeface="NimbusRomNo9L-Regu"/>
              </a:rPr>
              <a:t>CVPR </a:t>
            </a:r>
            <a:r>
              <a:rPr lang="en-US" sz="1100" dirty="0">
                <a:effectLst/>
                <a:latin typeface="NimbusRomNo9L-Regu"/>
                <a:ea typeface="DengXian" panose="02010600030101010101" pitchFamily="2" charset="-122"/>
                <a:cs typeface="NimbusRomNo9L-Regu"/>
              </a:rPr>
              <a:t>2020.</a:t>
            </a:r>
            <a:endParaRPr lang="en-US" sz="1100" dirty="0">
              <a:effectLst/>
              <a:latin typeface="Calibri" panose="020F0502020204030204" pitchFamily="34" charset="0"/>
              <a:ea typeface="DengXian" panose="02010600030101010101" pitchFamily="2" charset="-122"/>
              <a:cs typeface="Arial" panose="020B0604020202020204" pitchFamily="34" charset="0"/>
            </a:endParaRPr>
          </a:p>
        </p:txBody>
      </p:sp>
    </p:spTree>
    <p:extLst>
      <p:ext uri="{BB962C8B-B14F-4D97-AF65-F5344CB8AC3E}">
        <p14:creationId xmlns:p14="http://schemas.microsoft.com/office/powerpoint/2010/main" val="150695089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17007</TotalTime>
  <Words>2955</Words>
  <Application>Microsoft Office PowerPoint</Application>
  <PresentationFormat>Widescreen</PresentationFormat>
  <Paragraphs>289</Paragraphs>
  <Slides>34</Slides>
  <Notes>26</Notes>
  <HiddenSlides>4</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34</vt:i4>
      </vt:variant>
    </vt:vector>
  </HeadingPairs>
  <TitlesOfParts>
    <vt:vector size="42" baseType="lpstr">
      <vt:lpstr>NimbusRomNo9L-Regu</vt:lpstr>
      <vt:lpstr>NimbusRomNo9L-ReguItal</vt:lpstr>
      <vt:lpstr>PT Serif</vt:lpstr>
      <vt:lpstr>Arial</vt:lpstr>
      <vt:lpstr>Calibri</vt:lpstr>
      <vt:lpstr>Calibri Light</vt:lpstr>
      <vt:lpstr>Helvetica</vt:lpstr>
      <vt:lpstr>Office Theme</vt:lpstr>
      <vt:lpstr>Analysis on Multi-Modal Machine Translation and Image Captioning Models</vt:lpstr>
      <vt:lpstr>Multi-Modal Machine Translation Models</vt:lpstr>
      <vt:lpstr>Transform and Tell: Entity-Aware News Image Captioning</vt:lpstr>
      <vt:lpstr>Motivation</vt:lpstr>
      <vt:lpstr>Transformers</vt:lpstr>
      <vt:lpstr>Byte Pair Encoding (BPE)</vt:lpstr>
      <vt:lpstr>The model</vt:lpstr>
      <vt:lpstr>The model – Article Encoder</vt:lpstr>
      <vt:lpstr>The model – Image Encoders</vt:lpstr>
      <vt:lpstr>The model – Caption Decoder</vt:lpstr>
      <vt:lpstr>Results</vt:lpstr>
      <vt:lpstr>Visual Grounding in Video for Unsupervised Word Translation</vt:lpstr>
      <vt:lpstr>Motivation</vt:lpstr>
      <vt:lpstr>How it works</vt:lpstr>
      <vt:lpstr>The Model</vt:lpstr>
      <vt:lpstr>Implementation</vt:lpstr>
      <vt:lpstr>Results</vt:lpstr>
      <vt:lpstr>Unsupervised Multi-modal Neural Machine Translation</vt:lpstr>
      <vt:lpstr>Motivation</vt:lpstr>
      <vt:lpstr>The Model</vt:lpstr>
      <vt:lpstr>The Model – Text Encoders</vt:lpstr>
      <vt:lpstr>The Model – Image Encoders</vt:lpstr>
      <vt:lpstr>The Model – Decoders</vt:lpstr>
      <vt:lpstr>The Model – Training Paths</vt:lpstr>
      <vt:lpstr>Implementation</vt:lpstr>
      <vt:lpstr>Results</vt:lpstr>
      <vt:lpstr>Implementation</vt:lpstr>
      <vt:lpstr>Word Processing</vt:lpstr>
      <vt:lpstr>Design choices</vt:lpstr>
      <vt:lpstr>Thank you!</vt:lpstr>
      <vt:lpstr>Useful links / references</vt:lpstr>
      <vt:lpstr>Other Resources</vt:lpstr>
      <vt:lpstr>Other Resouces</vt:lpstr>
      <vt:lpstr>Papers I can reference later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ECE 595 Project</dc:title>
  <dc:creator>Yvette Espinoza</dc:creator>
  <cp:lastModifiedBy>Yvette Espinoza</cp:lastModifiedBy>
  <cp:revision>1</cp:revision>
  <dcterms:created xsi:type="dcterms:W3CDTF">2020-10-30T01:47:20Z</dcterms:created>
  <dcterms:modified xsi:type="dcterms:W3CDTF">2020-11-29T23:13:39Z</dcterms:modified>
</cp:coreProperties>
</file>

<file path=docProps/thumbnail.jpeg>
</file>